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3"/>
  </p:notesMasterIdLst>
  <p:sldIdLst>
    <p:sldId id="256" r:id="rId2"/>
    <p:sldId id="257" r:id="rId3"/>
    <p:sldId id="797" r:id="rId4"/>
    <p:sldId id="798" r:id="rId5"/>
    <p:sldId id="744" r:id="rId6"/>
    <p:sldId id="745" r:id="rId7"/>
    <p:sldId id="743" r:id="rId8"/>
    <p:sldId id="748" r:id="rId9"/>
    <p:sldId id="753" r:id="rId10"/>
    <p:sldId id="746" r:id="rId11"/>
    <p:sldId id="801" r:id="rId12"/>
    <p:sldId id="258" r:id="rId13"/>
    <p:sldId id="809" r:id="rId14"/>
    <p:sldId id="261" r:id="rId15"/>
    <p:sldId id="806" r:id="rId16"/>
    <p:sldId id="803" r:id="rId17"/>
    <p:sldId id="805" r:id="rId18"/>
    <p:sldId id="808" r:id="rId19"/>
    <p:sldId id="277" r:id="rId20"/>
    <p:sldId id="282" r:id="rId21"/>
    <p:sldId id="804" r:id="rId22"/>
    <p:sldId id="810" r:id="rId23"/>
    <p:sldId id="830" r:id="rId24"/>
    <p:sldId id="811" r:id="rId25"/>
    <p:sldId id="284" r:id="rId26"/>
    <p:sldId id="310" r:id="rId27"/>
    <p:sldId id="303" r:id="rId28"/>
    <p:sldId id="311" r:id="rId29"/>
    <p:sldId id="312" r:id="rId30"/>
    <p:sldId id="313" r:id="rId31"/>
    <p:sldId id="314" r:id="rId32"/>
    <p:sldId id="319" r:id="rId33"/>
    <p:sldId id="813" r:id="rId34"/>
    <p:sldId id="815" r:id="rId35"/>
    <p:sldId id="816" r:id="rId36"/>
    <p:sldId id="817" r:id="rId37"/>
    <p:sldId id="818" r:id="rId38"/>
    <p:sldId id="819" r:id="rId39"/>
    <p:sldId id="289" r:id="rId40"/>
    <p:sldId id="332" r:id="rId41"/>
    <p:sldId id="831" r:id="rId42"/>
    <p:sldId id="814" r:id="rId43"/>
    <p:sldId id="291" r:id="rId44"/>
    <p:sldId id="267" r:id="rId45"/>
    <p:sldId id="270" r:id="rId46"/>
    <p:sldId id="272" r:id="rId47"/>
    <p:sldId id="306" r:id="rId48"/>
    <p:sldId id="376" r:id="rId49"/>
    <p:sldId id="827" r:id="rId50"/>
    <p:sldId id="835" r:id="rId51"/>
    <p:sldId id="828" r:id="rId52"/>
    <p:sldId id="829" r:id="rId53"/>
    <p:sldId id="832" r:id="rId54"/>
    <p:sldId id="775" r:id="rId55"/>
    <p:sldId id="771" r:id="rId56"/>
    <p:sldId id="837" r:id="rId57"/>
    <p:sldId id="794" r:id="rId58"/>
    <p:sldId id="823" r:id="rId59"/>
    <p:sldId id="824" r:id="rId60"/>
    <p:sldId id="793" r:id="rId61"/>
    <p:sldId id="825" r:id="rId62"/>
    <p:sldId id="836" r:id="rId63"/>
    <p:sldId id="734" r:id="rId64"/>
    <p:sldId id="738" r:id="rId65"/>
    <p:sldId id="739" r:id="rId66"/>
    <p:sldId id="737" r:id="rId67"/>
    <p:sldId id="779" r:id="rId68"/>
    <p:sldId id="736" r:id="rId69"/>
    <p:sldId id="795" r:id="rId70"/>
    <p:sldId id="833" r:id="rId71"/>
    <p:sldId id="822" r:id="rId72"/>
    <p:sldId id="778" r:id="rId73"/>
    <p:sldId id="772" r:id="rId74"/>
    <p:sldId id="821" r:id="rId75"/>
    <p:sldId id="320" r:id="rId76"/>
    <p:sldId id="321" r:id="rId77"/>
    <p:sldId id="372" r:id="rId78"/>
    <p:sldId id="373" r:id="rId79"/>
    <p:sldId id="799" r:id="rId80"/>
    <p:sldId id="733" r:id="rId81"/>
    <p:sldId id="740"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2316"/>
  </p:normalViewPr>
  <p:slideViewPr>
    <p:cSldViewPr snapToGrid="0" snapToObjects="1">
      <p:cViewPr varScale="1">
        <p:scale>
          <a:sx n="90" d="100"/>
          <a:sy n="90"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ata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1EDD3-0B51-4790-A0DF-6E502B005AB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E1A77E-2FC1-4C72-85A5-147B905F3FFF}">
      <dgm:prSet/>
      <dgm:spPr/>
      <dgm:t>
        <a:bodyPr/>
        <a:lstStyle/>
        <a:p>
          <a:pPr>
            <a:lnSpc>
              <a:spcPct val="100000"/>
            </a:lnSpc>
            <a:defRPr cap="all"/>
          </a:pPr>
          <a:r>
            <a:rPr lang="en-US"/>
            <a:t>Plan</a:t>
          </a:r>
        </a:p>
      </dgm:t>
    </dgm:pt>
    <dgm:pt modelId="{8E705A6C-59C0-41E5-9F2D-9B022257C10D}" type="parTrans" cxnId="{FEEBCE62-34A9-4CD2-AC36-6B84B46CADB8}">
      <dgm:prSet/>
      <dgm:spPr/>
      <dgm:t>
        <a:bodyPr/>
        <a:lstStyle/>
        <a:p>
          <a:endParaRPr lang="en-US"/>
        </a:p>
      </dgm:t>
    </dgm:pt>
    <dgm:pt modelId="{434CF522-735C-4EBA-A8CE-6620E3A6EE74}" type="sibTrans" cxnId="{FEEBCE62-34A9-4CD2-AC36-6B84B46CADB8}">
      <dgm:prSet/>
      <dgm:spPr/>
      <dgm:t>
        <a:bodyPr/>
        <a:lstStyle/>
        <a:p>
          <a:endParaRPr lang="en-US"/>
        </a:p>
      </dgm:t>
    </dgm:pt>
    <dgm:pt modelId="{ED6F0C34-6C80-4C89-AE9A-175805F9CB7C}">
      <dgm:prSet/>
      <dgm:spPr/>
      <dgm:t>
        <a:bodyPr/>
        <a:lstStyle/>
        <a:p>
          <a:pPr>
            <a:lnSpc>
              <a:spcPct val="100000"/>
            </a:lnSpc>
            <a:defRPr cap="all"/>
          </a:pPr>
          <a:r>
            <a:rPr lang="en-US"/>
            <a:t>Protect</a:t>
          </a:r>
        </a:p>
      </dgm:t>
    </dgm:pt>
    <dgm:pt modelId="{4376D7F5-6780-4A78-8742-1B3E7A952D87}" type="parTrans" cxnId="{6D993BD3-4C75-4095-8803-21151C76EAB6}">
      <dgm:prSet/>
      <dgm:spPr/>
      <dgm:t>
        <a:bodyPr/>
        <a:lstStyle/>
        <a:p>
          <a:endParaRPr lang="en-US"/>
        </a:p>
      </dgm:t>
    </dgm:pt>
    <dgm:pt modelId="{3545D9B3-3BAB-4BED-B2C5-42B32BB65A4B}" type="sibTrans" cxnId="{6D993BD3-4C75-4095-8803-21151C76EAB6}">
      <dgm:prSet/>
      <dgm:spPr/>
      <dgm:t>
        <a:bodyPr/>
        <a:lstStyle/>
        <a:p>
          <a:endParaRPr lang="en-US"/>
        </a:p>
      </dgm:t>
    </dgm:pt>
    <dgm:pt modelId="{E3708CA0-13E9-034E-8012-ABB8FE560764}">
      <dgm:prSet/>
      <dgm:spPr/>
      <dgm:t>
        <a:bodyPr/>
        <a:lstStyle/>
        <a:p>
          <a:pPr>
            <a:lnSpc>
              <a:spcPct val="100000"/>
            </a:lnSpc>
            <a:defRPr cap="all"/>
          </a:pPr>
          <a:r>
            <a:rPr lang="en-US"/>
            <a:t>Respond</a:t>
          </a:r>
        </a:p>
      </dgm:t>
    </dgm:pt>
    <dgm:pt modelId="{4DD93E8A-962F-9D4C-B513-7FFC8C019DA5}" type="parTrans" cxnId="{ED62B76D-6821-0B44-A185-91918486BC07}">
      <dgm:prSet/>
      <dgm:spPr/>
    </dgm:pt>
    <dgm:pt modelId="{F77DAFF6-9C9E-2B44-A20C-753DAE41F61E}" type="sibTrans" cxnId="{ED62B76D-6821-0B44-A185-91918486BC07}">
      <dgm:prSet/>
      <dgm:spPr/>
    </dgm:pt>
    <dgm:pt modelId="{242994FC-F172-43A5-AFE8-4AF8C90A59D3}" type="pres">
      <dgm:prSet presAssocID="{3991EDD3-0B51-4790-A0DF-6E502B005ABB}" presName="root" presStyleCnt="0">
        <dgm:presLayoutVars>
          <dgm:dir/>
          <dgm:resizeHandles val="exact"/>
        </dgm:presLayoutVars>
      </dgm:prSet>
      <dgm:spPr/>
    </dgm:pt>
    <dgm:pt modelId="{0ED0FD10-426A-482E-888A-E3302E03ED82}" type="pres">
      <dgm:prSet presAssocID="{D8E1A77E-2FC1-4C72-85A5-147B905F3FFF}" presName="compNode" presStyleCnt="0"/>
      <dgm:spPr/>
    </dgm:pt>
    <dgm:pt modelId="{C8540E04-F391-4FB6-8824-9D00B8E10AF2}" type="pres">
      <dgm:prSet presAssocID="{D8E1A77E-2FC1-4C72-85A5-147B905F3FFF}" presName="iconBgRect" presStyleLbl="bgShp" presStyleIdx="0" presStyleCnt="3"/>
      <dgm:spPr/>
    </dgm:pt>
    <dgm:pt modelId="{58F310E1-ABB2-4346-8485-1AA48FEC902F}" type="pres">
      <dgm:prSet presAssocID="{D8E1A77E-2FC1-4C72-85A5-147B905F3F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DACC981E-6DDD-4BE8-9436-D13AEDB94FB0}" type="pres">
      <dgm:prSet presAssocID="{D8E1A77E-2FC1-4C72-85A5-147B905F3FFF}" presName="spaceRect" presStyleCnt="0"/>
      <dgm:spPr/>
    </dgm:pt>
    <dgm:pt modelId="{03804588-8B2B-4A6F-B816-A036951974AA}" type="pres">
      <dgm:prSet presAssocID="{D8E1A77E-2FC1-4C72-85A5-147B905F3FFF}" presName="textRect" presStyleLbl="revTx" presStyleIdx="0" presStyleCnt="3">
        <dgm:presLayoutVars>
          <dgm:chMax val="1"/>
          <dgm:chPref val="1"/>
        </dgm:presLayoutVars>
      </dgm:prSet>
      <dgm:spPr/>
    </dgm:pt>
    <dgm:pt modelId="{03EDA194-A639-4934-BB71-717AC13E42FD}" type="pres">
      <dgm:prSet presAssocID="{434CF522-735C-4EBA-A8CE-6620E3A6EE74}" presName="sibTrans" presStyleCnt="0"/>
      <dgm:spPr/>
    </dgm:pt>
    <dgm:pt modelId="{6BA3BD26-DB8B-4205-BAB3-F0B601702D35}" type="pres">
      <dgm:prSet presAssocID="{ED6F0C34-6C80-4C89-AE9A-175805F9CB7C}" presName="compNode" presStyleCnt="0"/>
      <dgm:spPr/>
    </dgm:pt>
    <dgm:pt modelId="{FE45B18E-E263-456E-8311-4EBACEBD52EF}" type="pres">
      <dgm:prSet presAssocID="{ED6F0C34-6C80-4C89-AE9A-175805F9CB7C}" presName="iconBgRect" presStyleLbl="bgShp" presStyleIdx="1" presStyleCnt="3"/>
      <dgm:spPr/>
    </dgm:pt>
    <dgm:pt modelId="{BDDADA2A-E6DA-4971-84C3-A8BF32C5F466}" type="pres">
      <dgm:prSet presAssocID="{ED6F0C34-6C80-4C89-AE9A-175805F9CB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6F17ADB-0935-498E-90C3-44746B8EA11A}" type="pres">
      <dgm:prSet presAssocID="{ED6F0C34-6C80-4C89-AE9A-175805F9CB7C}" presName="spaceRect" presStyleCnt="0"/>
      <dgm:spPr/>
    </dgm:pt>
    <dgm:pt modelId="{D56671ED-90ED-4248-81E9-07D92031A452}" type="pres">
      <dgm:prSet presAssocID="{ED6F0C34-6C80-4C89-AE9A-175805F9CB7C}" presName="textRect" presStyleLbl="revTx" presStyleIdx="1" presStyleCnt="3">
        <dgm:presLayoutVars>
          <dgm:chMax val="1"/>
          <dgm:chPref val="1"/>
        </dgm:presLayoutVars>
      </dgm:prSet>
      <dgm:spPr/>
    </dgm:pt>
    <dgm:pt modelId="{7D01CD5B-8A13-446A-B115-695E0D511214}" type="pres">
      <dgm:prSet presAssocID="{3545D9B3-3BAB-4BED-B2C5-42B32BB65A4B}" presName="sibTrans" presStyleCnt="0"/>
      <dgm:spPr/>
    </dgm:pt>
    <dgm:pt modelId="{D599B522-065E-483C-8AFD-9F8D76F01875}" type="pres">
      <dgm:prSet presAssocID="{E3708CA0-13E9-034E-8012-ABB8FE560764}" presName="compNode" presStyleCnt="0"/>
      <dgm:spPr/>
    </dgm:pt>
    <dgm:pt modelId="{6B2F7EEB-7B6F-4707-8EDA-654A217D94CE}" type="pres">
      <dgm:prSet presAssocID="{E3708CA0-13E9-034E-8012-ABB8FE560764}" presName="iconBgRect" presStyleLbl="bgShp" presStyleIdx="2" presStyleCnt="3"/>
      <dgm:spPr/>
    </dgm:pt>
    <dgm:pt modelId="{BF9D4A79-DACD-41DB-A0AD-64EFB2083A4A}" type="pres">
      <dgm:prSet presAssocID="{E3708CA0-13E9-034E-8012-ABB8FE5607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E29B5D98-3731-4956-BD71-3BCC99539697}" type="pres">
      <dgm:prSet presAssocID="{E3708CA0-13E9-034E-8012-ABB8FE560764}" presName="spaceRect" presStyleCnt="0"/>
      <dgm:spPr/>
    </dgm:pt>
    <dgm:pt modelId="{35816487-4836-4D00-9934-F8B3AD990CF1}" type="pres">
      <dgm:prSet presAssocID="{E3708CA0-13E9-034E-8012-ABB8FE560764}" presName="textRect" presStyleLbl="revTx" presStyleIdx="2" presStyleCnt="3">
        <dgm:presLayoutVars>
          <dgm:chMax val="1"/>
          <dgm:chPref val="1"/>
        </dgm:presLayoutVars>
      </dgm:prSet>
      <dgm:spPr/>
    </dgm:pt>
  </dgm:ptLst>
  <dgm:cxnLst>
    <dgm:cxn modelId="{7CF24404-F575-2E47-AB38-BDF00369554A}" type="presOf" srcId="{D8E1A77E-2FC1-4C72-85A5-147B905F3FFF}" destId="{03804588-8B2B-4A6F-B816-A036951974AA}" srcOrd="0" destOrd="0" presId="urn:microsoft.com/office/officeart/2018/5/layout/IconCircleLabelList"/>
    <dgm:cxn modelId="{FEEBCE62-34A9-4CD2-AC36-6B84B46CADB8}" srcId="{3991EDD3-0B51-4790-A0DF-6E502B005ABB}" destId="{D8E1A77E-2FC1-4C72-85A5-147B905F3FFF}" srcOrd="0" destOrd="0" parTransId="{8E705A6C-59C0-41E5-9F2D-9B022257C10D}" sibTransId="{434CF522-735C-4EBA-A8CE-6620E3A6EE74}"/>
    <dgm:cxn modelId="{E5CA5F6D-5DE0-FB4C-97F4-8523CFF6F419}" type="presOf" srcId="{E3708CA0-13E9-034E-8012-ABB8FE560764}" destId="{35816487-4836-4D00-9934-F8B3AD990CF1}" srcOrd="0" destOrd="0" presId="urn:microsoft.com/office/officeart/2018/5/layout/IconCircleLabelList"/>
    <dgm:cxn modelId="{ED62B76D-6821-0B44-A185-91918486BC07}" srcId="{3991EDD3-0B51-4790-A0DF-6E502B005ABB}" destId="{E3708CA0-13E9-034E-8012-ABB8FE560764}" srcOrd="2" destOrd="0" parTransId="{4DD93E8A-962F-9D4C-B513-7FFC8C019DA5}" sibTransId="{F77DAFF6-9C9E-2B44-A20C-753DAE41F61E}"/>
    <dgm:cxn modelId="{F3CC9FC4-D63D-F846-AB81-F6FEDF83754E}" type="presOf" srcId="{ED6F0C34-6C80-4C89-AE9A-175805F9CB7C}" destId="{D56671ED-90ED-4248-81E9-07D92031A452}" srcOrd="0" destOrd="0" presId="urn:microsoft.com/office/officeart/2018/5/layout/IconCircleLabelList"/>
    <dgm:cxn modelId="{6D993BD3-4C75-4095-8803-21151C76EAB6}" srcId="{3991EDD3-0B51-4790-A0DF-6E502B005ABB}" destId="{ED6F0C34-6C80-4C89-AE9A-175805F9CB7C}" srcOrd="1" destOrd="0" parTransId="{4376D7F5-6780-4A78-8742-1B3E7A952D87}" sibTransId="{3545D9B3-3BAB-4BED-B2C5-42B32BB65A4B}"/>
    <dgm:cxn modelId="{05A5DBD9-5074-1E4C-BFEF-24B82296CA62}" type="presOf" srcId="{3991EDD3-0B51-4790-A0DF-6E502B005ABB}" destId="{242994FC-F172-43A5-AFE8-4AF8C90A59D3}" srcOrd="0" destOrd="0" presId="urn:microsoft.com/office/officeart/2018/5/layout/IconCircleLabelList"/>
    <dgm:cxn modelId="{6D140098-D83E-AF40-A53F-EB5F84EC03CB}" type="presParOf" srcId="{242994FC-F172-43A5-AFE8-4AF8C90A59D3}" destId="{0ED0FD10-426A-482E-888A-E3302E03ED82}" srcOrd="0" destOrd="0" presId="urn:microsoft.com/office/officeart/2018/5/layout/IconCircleLabelList"/>
    <dgm:cxn modelId="{B2E3E3D7-3C0E-7040-BB6D-DA56813FF8A8}" type="presParOf" srcId="{0ED0FD10-426A-482E-888A-E3302E03ED82}" destId="{C8540E04-F391-4FB6-8824-9D00B8E10AF2}" srcOrd="0" destOrd="0" presId="urn:microsoft.com/office/officeart/2018/5/layout/IconCircleLabelList"/>
    <dgm:cxn modelId="{48B72F04-27AA-4540-B0E3-4BD4BF1D6950}" type="presParOf" srcId="{0ED0FD10-426A-482E-888A-E3302E03ED82}" destId="{58F310E1-ABB2-4346-8485-1AA48FEC902F}" srcOrd="1" destOrd="0" presId="urn:microsoft.com/office/officeart/2018/5/layout/IconCircleLabelList"/>
    <dgm:cxn modelId="{D4A0AC64-43BD-6144-83D0-CF0FB048A8FB}" type="presParOf" srcId="{0ED0FD10-426A-482E-888A-E3302E03ED82}" destId="{DACC981E-6DDD-4BE8-9436-D13AEDB94FB0}" srcOrd="2" destOrd="0" presId="urn:microsoft.com/office/officeart/2018/5/layout/IconCircleLabelList"/>
    <dgm:cxn modelId="{4EB59698-D14C-B244-8F7F-7E8897F2EED4}" type="presParOf" srcId="{0ED0FD10-426A-482E-888A-E3302E03ED82}" destId="{03804588-8B2B-4A6F-B816-A036951974AA}" srcOrd="3" destOrd="0" presId="urn:microsoft.com/office/officeart/2018/5/layout/IconCircleLabelList"/>
    <dgm:cxn modelId="{1F53962A-53A1-8A4A-8093-1FEAFDA29FA6}" type="presParOf" srcId="{242994FC-F172-43A5-AFE8-4AF8C90A59D3}" destId="{03EDA194-A639-4934-BB71-717AC13E42FD}" srcOrd="1" destOrd="0" presId="urn:microsoft.com/office/officeart/2018/5/layout/IconCircleLabelList"/>
    <dgm:cxn modelId="{D917290D-A817-594E-9298-DB9EDA617197}" type="presParOf" srcId="{242994FC-F172-43A5-AFE8-4AF8C90A59D3}" destId="{6BA3BD26-DB8B-4205-BAB3-F0B601702D35}" srcOrd="2" destOrd="0" presId="urn:microsoft.com/office/officeart/2018/5/layout/IconCircleLabelList"/>
    <dgm:cxn modelId="{045FBACA-F24E-AE40-BCD3-2810423A6826}" type="presParOf" srcId="{6BA3BD26-DB8B-4205-BAB3-F0B601702D35}" destId="{FE45B18E-E263-456E-8311-4EBACEBD52EF}" srcOrd="0" destOrd="0" presId="urn:microsoft.com/office/officeart/2018/5/layout/IconCircleLabelList"/>
    <dgm:cxn modelId="{7ACDA598-D56F-9047-9813-7E7403AF69B4}" type="presParOf" srcId="{6BA3BD26-DB8B-4205-BAB3-F0B601702D35}" destId="{BDDADA2A-E6DA-4971-84C3-A8BF32C5F466}" srcOrd="1" destOrd="0" presId="urn:microsoft.com/office/officeart/2018/5/layout/IconCircleLabelList"/>
    <dgm:cxn modelId="{13F7A1D6-9431-214E-908B-E2E2E5D9C5D6}" type="presParOf" srcId="{6BA3BD26-DB8B-4205-BAB3-F0B601702D35}" destId="{F6F17ADB-0935-498E-90C3-44746B8EA11A}" srcOrd="2" destOrd="0" presId="urn:microsoft.com/office/officeart/2018/5/layout/IconCircleLabelList"/>
    <dgm:cxn modelId="{DF0EF61D-0328-914A-BA89-E4429EAAA9DC}" type="presParOf" srcId="{6BA3BD26-DB8B-4205-BAB3-F0B601702D35}" destId="{D56671ED-90ED-4248-81E9-07D92031A452}" srcOrd="3" destOrd="0" presId="urn:microsoft.com/office/officeart/2018/5/layout/IconCircleLabelList"/>
    <dgm:cxn modelId="{70119124-A7B9-1741-97B6-6915BC5E9671}" type="presParOf" srcId="{242994FC-F172-43A5-AFE8-4AF8C90A59D3}" destId="{7D01CD5B-8A13-446A-B115-695E0D511214}" srcOrd="3" destOrd="0" presId="urn:microsoft.com/office/officeart/2018/5/layout/IconCircleLabelList"/>
    <dgm:cxn modelId="{0F246F07-6463-494B-BC2C-A96A80628661}" type="presParOf" srcId="{242994FC-F172-43A5-AFE8-4AF8C90A59D3}" destId="{D599B522-065E-483C-8AFD-9F8D76F01875}" srcOrd="4" destOrd="0" presId="urn:microsoft.com/office/officeart/2018/5/layout/IconCircleLabelList"/>
    <dgm:cxn modelId="{71764040-2302-5F46-945A-4E373182DB3E}" type="presParOf" srcId="{D599B522-065E-483C-8AFD-9F8D76F01875}" destId="{6B2F7EEB-7B6F-4707-8EDA-654A217D94CE}" srcOrd="0" destOrd="0" presId="urn:microsoft.com/office/officeart/2018/5/layout/IconCircleLabelList"/>
    <dgm:cxn modelId="{E11E0D82-878C-1045-B89D-E754A777B212}" type="presParOf" srcId="{D599B522-065E-483C-8AFD-9F8D76F01875}" destId="{BF9D4A79-DACD-41DB-A0AD-64EFB2083A4A}" srcOrd="1" destOrd="0" presId="urn:microsoft.com/office/officeart/2018/5/layout/IconCircleLabelList"/>
    <dgm:cxn modelId="{7A2C1C16-52C0-E343-BB84-B05E0E1B17D1}" type="presParOf" srcId="{D599B522-065E-483C-8AFD-9F8D76F01875}" destId="{E29B5D98-3731-4956-BD71-3BCC99539697}" srcOrd="2" destOrd="0" presId="urn:microsoft.com/office/officeart/2018/5/layout/IconCircleLabelList"/>
    <dgm:cxn modelId="{1BE88028-0F5A-8E4D-A2B2-0000F2769E3B}" type="presParOf" srcId="{D599B522-065E-483C-8AFD-9F8D76F01875}" destId="{35816487-4836-4D00-9934-F8B3AD990CF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4BD674-F266-420F-ABDE-99CED0B40E16}"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EEB09FD4-1038-4FF7-A196-B16C0FE51848}">
      <dgm:prSet/>
      <dgm:spPr/>
      <dgm:t>
        <a:bodyPr/>
        <a:lstStyle/>
        <a:p>
          <a:r>
            <a:rPr lang="en-US"/>
            <a:t>Fileless Malware</a:t>
          </a:r>
        </a:p>
      </dgm:t>
    </dgm:pt>
    <dgm:pt modelId="{E4D08B27-B22C-4DD3-BC28-F891D6AE399B}" type="parTrans" cxnId="{AB183E35-8F89-4AE1-BF20-285516BC1870}">
      <dgm:prSet/>
      <dgm:spPr/>
      <dgm:t>
        <a:bodyPr/>
        <a:lstStyle/>
        <a:p>
          <a:endParaRPr lang="en-US"/>
        </a:p>
      </dgm:t>
    </dgm:pt>
    <dgm:pt modelId="{86AEBD46-75E4-444D-B715-ED2D61E1E1D4}" type="sibTrans" cxnId="{AB183E35-8F89-4AE1-BF20-285516BC1870}">
      <dgm:prSet/>
      <dgm:spPr/>
      <dgm:t>
        <a:bodyPr/>
        <a:lstStyle/>
        <a:p>
          <a:endParaRPr lang="en-US"/>
        </a:p>
      </dgm:t>
    </dgm:pt>
    <dgm:pt modelId="{AD2D9952-55C5-489D-9C21-A6D42341C15B}">
      <dgm:prSet/>
      <dgm:spPr/>
      <dgm:t>
        <a:bodyPr/>
        <a:lstStyle/>
        <a:p>
          <a:r>
            <a:rPr lang="en-US" dirty="0"/>
            <a:t>Ransomware</a:t>
          </a:r>
        </a:p>
      </dgm:t>
    </dgm:pt>
    <dgm:pt modelId="{82B40354-8E0D-45E7-8936-B61BB072F87E}" type="parTrans" cxnId="{23A194A9-1DCD-44D1-8B38-6A4EEF346245}">
      <dgm:prSet/>
      <dgm:spPr/>
      <dgm:t>
        <a:bodyPr/>
        <a:lstStyle/>
        <a:p>
          <a:endParaRPr lang="en-US"/>
        </a:p>
      </dgm:t>
    </dgm:pt>
    <dgm:pt modelId="{618AA9F8-8694-49A3-BF29-6B2509346773}" type="sibTrans" cxnId="{23A194A9-1DCD-44D1-8B38-6A4EEF346245}">
      <dgm:prSet/>
      <dgm:spPr/>
      <dgm:t>
        <a:bodyPr/>
        <a:lstStyle/>
        <a:p>
          <a:endParaRPr lang="en-US"/>
        </a:p>
      </dgm:t>
    </dgm:pt>
    <dgm:pt modelId="{A3FD68DA-C24E-47AD-99B4-03679AD73D19}">
      <dgm:prSet/>
      <dgm:spPr/>
      <dgm:t>
        <a:bodyPr/>
        <a:lstStyle/>
        <a:p>
          <a:r>
            <a:rPr lang="en-US" dirty="0"/>
            <a:t>Advanced Persistent Threats</a:t>
          </a:r>
        </a:p>
      </dgm:t>
    </dgm:pt>
    <dgm:pt modelId="{B7213FA5-C6EC-494D-BF12-0756EFC3C71F}" type="parTrans" cxnId="{167A36B6-90D0-452D-BF7A-7E619126261D}">
      <dgm:prSet/>
      <dgm:spPr/>
      <dgm:t>
        <a:bodyPr/>
        <a:lstStyle/>
        <a:p>
          <a:endParaRPr lang="en-US"/>
        </a:p>
      </dgm:t>
    </dgm:pt>
    <dgm:pt modelId="{87016566-4A50-490B-84C2-AB6A8760B919}" type="sibTrans" cxnId="{167A36B6-90D0-452D-BF7A-7E619126261D}">
      <dgm:prSet/>
      <dgm:spPr/>
      <dgm:t>
        <a:bodyPr/>
        <a:lstStyle/>
        <a:p>
          <a:endParaRPr lang="en-US"/>
        </a:p>
      </dgm:t>
    </dgm:pt>
    <dgm:pt modelId="{B368EAA2-DF65-8A42-A2E9-A48D8B25B2BF}">
      <dgm:prSet/>
      <dgm:spPr/>
      <dgm:t>
        <a:bodyPr/>
        <a:lstStyle/>
        <a:p>
          <a:r>
            <a:rPr lang="en-US" dirty="0" err="1"/>
            <a:t>Cryptominers</a:t>
          </a:r>
          <a:endParaRPr lang="en-US" dirty="0"/>
        </a:p>
      </dgm:t>
    </dgm:pt>
    <dgm:pt modelId="{F6F9DB0B-AC0B-F04F-995F-65DBF78AC3E7}" type="parTrans" cxnId="{1F402D9D-96D9-6149-9588-E3A25DB4B4F8}">
      <dgm:prSet/>
      <dgm:spPr/>
      <dgm:t>
        <a:bodyPr/>
        <a:lstStyle/>
        <a:p>
          <a:endParaRPr lang="en-GB"/>
        </a:p>
      </dgm:t>
    </dgm:pt>
    <dgm:pt modelId="{3D9BC4C2-1F77-7F49-AD85-3AD2F1C4C113}" type="sibTrans" cxnId="{1F402D9D-96D9-6149-9588-E3A25DB4B4F8}">
      <dgm:prSet/>
      <dgm:spPr/>
      <dgm:t>
        <a:bodyPr/>
        <a:lstStyle/>
        <a:p>
          <a:endParaRPr lang="en-GB"/>
        </a:p>
      </dgm:t>
    </dgm:pt>
    <dgm:pt modelId="{0E2F8C62-1F0D-D447-B1B1-E08484FAE40B}">
      <dgm:prSet/>
      <dgm:spPr/>
      <dgm:t>
        <a:bodyPr/>
        <a:lstStyle/>
        <a:p>
          <a:r>
            <a:rPr lang="en-US" dirty="0"/>
            <a:t>Wiper Malware</a:t>
          </a:r>
        </a:p>
      </dgm:t>
    </dgm:pt>
    <dgm:pt modelId="{94DDB100-9E32-E04B-A3A4-159777855F75}" type="parTrans" cxnId="{6125A8F1-FDC1-5B4E-A107-44B3B060D925}">
      <dgm:prSet/>
      <dgm:spPr/>
      <dgm:t>
        <a:bodyPr/>
        <a:lstStyle/>
        <a:p>
          <a:endParaRPr lang="en-GB"/>
        </a:p>
      </dgm:t>
    </dgm:pt>
    <dgm:pt modelId="{7D95A046-B1DA-E342-BA21-6E901200E324}" type="sibTrans" cxnId="{6125A8F1-FDC1-5B4E-A107-44B3B060D925}">
      <dgm:prSet/>
      <dgm:spPr/>
      <dgm:t>
        <a:bodyPr/>
        <a:lstStyle/>
        <a:p>
          <a:endParaRPr lang="en-GB"/>
        </a:p>
      </dgm:t>
    </dgm:pt>
    <dgm:pt modelId="{9410F9F4-C620-8449-AF9A-1E6C73F70951}" type="pres">
      <dgm:prSet presAssocID="{014BD674-F266-420F-ABDE-99CED0B40E16}" presName="vert0" presStyleCnt="0">
        <dgm:presLayoutVars>
          <dgm:dir/>
          <dgm:animOne val="branch"/>
          <dgm:animLvl val="lvl"/>
        </dgm:presLayoutVars>
      </dgm:prSet>
      <dgm:spPr/>
    </dgm:pt>
    <dgm:pt modelId="{0A657CBF-F0EF-394D-BEDF-41E861C30D9F}" type="pres">
      <dgm:prSet presAssocID="{EEB09FD4-1038-4FF7-A196-B16C0FE51848}" presName="thickLine" presStyleLbl="alignNode1" presStyleIdx="0" presStyleCnt="5"/>
      <dgm:spPr/>
    </dgm:pt>
    <dgm:pt modelId="{979B8CAD-265D-CA43-934D-3D2614B3EB11}" type="pres">
      <dgm:prSet presAssocID="{EEB09FD4-1038-4FF7-A196-B16C0FE51848}" presName="horz1" presStyleCnt="0"/>
      <dgm:spPr/>
    </dgm:pt>
    <dgm:pt modelId="{DDF5E355-0006-2E4D-ABF2-0A64D6AABC64}" type="pres">
      <dgm:prSet presAssocID="{EEB09FD4-1038-4FF7-A196-B16C0FE51848}" presName="tx1" presStyleLbl="revTx" presStyleIdx="0" presStyleCnt="5"/>
      <dgm:spPr/>
    </dgm:pt>
    <dgm:pt modelId="{A39E94DB-5904-EF41-A29E-B0665796F361}" type="pres">
      <dgm:prSet presAssocID="{EEB09FD4-1038-4FF7-A196-B16C0FE51848}" presName="vert1" presStyleCnt="0"/>
      <dgm:spPr/>
    </dgm:pt>
    <dgm:pt modelId="{1A1F68F1-3803-F046-A6A8-0F66F91C5ED8}" type="pres">
      <dgm:prSet presAssocID="{AD2D9952-55C5-489D-9C21-A6D42341C15B}" presName="thickLine" presStyleLbl="alignNode1" presStyleIdx="1" presStyleCnt="5"/>
      <dgm:spPr/>
    </dgm:pt>
    <dgm:pt modelId="{CD05F477-C8E4-734C-837D-AD4EFB8C3402}" type="pres">
      <dgm:prSet presAssocID="{AD2D9952-55C5-489D-9C21-A6D42341C15B}" presName="horz1" presStyleCnt="0"/>
      <dgm:spPr/>
    </dgm:pt>
    <dgm:pt modelId="{2407DA97-07AD-8B48-85C9-081E6429CA35}" type="pres">
      <dgm:prSet presAssocID="{AD2D9952-55C5-489D-9C21-A6D42341C15B}" presName="tx1" presStyleLbl="revTx" presStyleIdx="1" presStyleCnt="5"/>
      <dgm:spPr/>
    </dgm:pt>
    <dgm:pt modelId="{2C7CC753-E78C-B349-835D-D7C9E0A2889D}" type="pres">
      <dgm:prSet presAssocID="{AD2D9952-55C5-489D-9C21-A6D42341C15B}" presName="vert1" presStyleCnt="0"/>
      <dgm:spPr/>
    </dgm:pt>
    <dgm:pt modelId="{BB9F4AE3-478B-C24A-A8D6-8869B58BD301}" type="pres">
      <dgm:prSet presAssocID="{B368EAA2-DF65-8A42-A2E9-A48D8B25B2BF}" presName="thickLine" presStyleLbl="alignNode1" presStyleIdx="2" presStyleCnt="5"/>
      <dgm:spPr/>
    </dgm:pt>
    <dgm:pt modelId="{F47119C1-D326-CC4D-A765-F61FB109DD54}" type="pres">
      <dgm:prSet presAssocID="{B368EAA2-DF65-8A42-A2E9-A48D8B25B2BF}" presName="horz1" presStyleCnt="0"/>
      <dgm:spPr/>
    </dgm:pt>
    <dgm:pt modelId="{37214CF8-29C4-1242-A4DB-DABD32990C05}" type="pres">
      <dgm:prSet presAssocID="{B368EAA2-DF65-8A42-A2E9-A48D8B25B2BF}" presName="tx1" presStyleLbl="revTx" presStyleIdx="2" presStyleCnt="5"/>
      <dgm:spPr/>
    </dgm:pt>
    <dgm:pt modelId="{F368D55B-61F6-1646-B53C-6180E8C4EDB3}" type="pres">
      <dgm:prSet presAssocID="{B368EAA2-DF65-8A42-A2E9-A48D8B25B2BF}" presName="vert1" presStyleCnt="0"/>
      <dgm:spPr/>
    </dgm:pt>
    <dgm:pt modelId="{D3783141-B7EC-5F4B-905C-81075CC3F32B}" type="pres">
      <dgm:prSet presAssocID="{A3FD68DA-C24E-47AD-99B4-03679AD73D19}" presName="thickLine" presStyleLbl="alignNode1" presStyleIdx="3" presStyleCnt="5"/>
      <dgm:spPr/>
    </dgm:pt>
    <dgm:pt modelId="{4FB1D87F-8036-414E-A523-0F974576B4F2}" type="pres">
      <dgm:prSet presAssocID="{A3FD68DA-C24E-47AD-99B4-03679AD73D19}" presName="horz1" presStyleCnt="0"/>
      <dgm:spPr/>
    </dgm:pt>
    <dgm:pt modelId="{B8BB42DD-1EB0-3141-A4DA-9183D65CF63B}" type="pres">
      <dgm:prSet presAssocID="{A3FD68DA-C24E-47AD-99B4-03679AD73D19}" presName="tx1" presStyleLbl="revTx" presStyleIdx="3" presStyleCnt="5"/>
      <dgm:spPr/>
    </dgm:pt>
    <dgm:pt modelId="{DCECD003-B328-F04F-9CB8-9F9CCCE30191}" type="pres">
      <dgm:prSet presAssocID="{A3FD68DA-C24E-47AD-99B4-03679AD73D19}" presName="vert1" presStyleCnt="0"/>
      <dgm:spPr/>
    </dgm:pt>
    <dgm:pt modelId="{A7800CF5-4674-DA4C-8300-18306FC728FE}" type="pres">
      <dgm:prSet presAssocID="{0E2F8C62-1F0D-D447-B1B1-E08484FAE40B}" presName="thickLine" presStyleLbl="alignNode1" presStyleIdx="4" presStyleCnt="5"/>
      <dgm:spPr/>
    </dgm:pt>
    <dgm:pt modelId="{F1E931F1-A534-2A4D-BC21-65CB21C506C0}" type="pres">
      <dgm:prSet presAssocID="{0E2F8C62-1F0D-D447-B1B1-E08484FAE40B}" presName="horz1" presStyleCnt="0"/>
      <dgm:spPr/>
    </dgm:pt>
    <dgm:pt modelId="{CF5EA749-E46A-5E48-A4B9-7AFC065373C7}" type="pres">
      <dgm:prSet presAssocID="{0E2F8C62-1F0D-D447-B1B1-E08484FAE40B}" presName="tx1" presStyleLbl="revTx" presStyleIdx="4" presStyleCnt="5"/>
      <dgm:spPr/>
    </dgm:pt>
    <dgm:pt modelId="{C2C79587-C973-0741-B054-9F611FF6963A}" type="pres">
      <dgm:prSet presAssocID="{0E2F8C62-1F0D-D447-B1B1-E08484FAE40B}" presName="vert1" presStyleCnt="0"/>
      <dgm:spPr/>
    </dgm:pt>
  </dgm:ptLst>
  <dgm:cxnLst>
    <dgm:cxn modelId="{F54B5809-8016-E84D-8523-C0410FAC8920}" type="presOf" srcId="{0E2F8C62-1F0D-D447-B1B1-E08484FAE40B}" destId="{CF5EA749-E46A-5E48-A4B9-7AFC065373C7}" srcOrd="0" destOrd="0" presId="urn:microsoft.com/office/officeart/2008/layout/LinedList"/>
    <dgm:cxn modelId="{21C3C628-344E-6D4F-9AA7-B7F088ED0CC3}" type="presOf" srcId="{AD2D9952-55C5-489D-9C21-A6D42341C15B}" destId="{2407DA97-07AD-8B48-85C9-081E6429CA35}" srcOrd="0" destOrd="0" presId="urn:microsoft.com/office/officeart/2008/layout/LinedList"/>
    <dgm:cxn modelId="{AB183E35-8F89-4AE1-BF20-285516BC1870}" srcId="{014BD674-F266-420F-ABDE-99CED0B40E16}" destId="{EEB09FD4-1038-4FF7-A196-B16C0FE51848}" srcOrd="0" destOrd="0" parTransId="{E4D08B27-B22C-4DD3-BC28-F891D6AE399B}" sibTransId="{86AEBD46-75E4-444D-B715-ED2D61E1E1D4}"/>
    <dgm:cxn modelId="{1F402D9D-96D9-6149-9588-E3A25DB4B4F8}" srcId="{014BD674-F266-420F-ABDE-99CED0B40E16}" destId="{B368EAA2-DF65-8A42-A2E9-A48D8B25B2BF}" srcOrd="2" destOrd="0" parTransId="{F6F9DB0B-AC0B-F04F-995F-65DBF78AC3E7}" sibTransId="{3D9BC4C2-1F77-7F49-AD85-3AD2F1C4C113}"/>
    <dgm:cxn modelId="{23A194A9-1DCD-44D1-8B38-6A4EEF346245}" srcId="{014BD674-F266-420F-ABDE-99CED0B40E16}" destId="{AD2D9952-55C5-489D-9C21-A6D42341C15B}" srcOrd="1" destOrd="0" parTransId="{82B40354-8E0D-45E7-8936-B61BB072F87E}" sibTransId="{618AA9F8-8694-49A3-BF29-6B2509346773}"/>
    <dgm:cxn modelId="{CAB08EB3-D2E0-B14F-9407-26D1B29AA449}" type="presOf" srcId="{014BD674-F266-420F-ABDE-99CED0B40E16}" destId="{9410F9F4-C620-8449-AF9A-1E6C73F70951}" srcOrd="0" destOrd="0" presId="urn:microsoft.com/office/officeart/2008/layout/LinedList"/>
    <dgm:cxn modelId="{167A36B6-90D0-452D-BF7A-7E619126261D}" srcId="{014BD674-F266-420F-ABDE-99CED0B40E16}" destId="{A3FD68DA-C24E-47AD-99B4-03679AD73D19}" srcOrd="3" destOrd="0" parTransId="{B7213FA5-C6EC-494D-BF12-0756EFC3C71F}" sibTransId="{87016566-4A50-490B-84C2-AB6A8760B919}"/>
    <dgm:cxn modelId="{31A228C6-1C25-1E44-A275-FBD97BC1DF18}" type="presOf" srcId="{A3FD68DA-C24E-47AD-99B4-03679AD73D19}" destId="{B8BB42DD-1EB0-3141-A4DA-9183D65CF63B}" srcOrd="0" destOrd="0" presId="urn:microsoft.com/office/officeart/2008/layout/LinedList"/>
    <dgm:cxn modelId="{EBBD20D1-8C7D-AB44-9B20-7D10B05BBC56}" type="presOf" srcId="{EEB09FD4-1038-4FF7-A196-B16C0FE51848}" destId="{DDF5E355-0006-2E4D-ABF2-0A64D6AABC64}" srcOrd="0" destOrd="0" presId="urn:microsoft.com/office/officeart/2008/layout/LinedList"/>
    <dgm:cxn modelId="{6125A8F1-FDC1-5B4E-A107-44B3B060D925}" srcId="{014BD674-F266-420F-ABDE-99CED0B40E16}" destId="{0E2F8C62-1F0D-D447-B1B1-E08484FAE40B}" srcOrd="4" destOrd="0" parTransId="{94DDB100-9E32-E04B-A3A4-159777855F75}" sibTransId="{7D95A046-B1DA-E342-BA21-6E901200E324}"/>
    <dgm:cxn modelId="{16B230F9-D222-9F4F-9A28-78ADBEE596B1}" type="presOf" srcId="{B368EAA2-DF65-8A42-A2E9-A48D8B25B2BF}" destId="{37214CF8-29C4-1242-A4DB-DABD32990C05}" srcOrd="0" destOrd="0" presId="urn:microsoft.com/office/officeart/2008/layout/LinedList"/>
    <dgm:cxn modelId="{0226FA7A-2009-6B4F-8C42-1D6CCD217BB6}" type="presParOf" srcId="{9410F9F4-C620-8449-AF9A-1E6C73F70951}" destId="{0A657CBF-F0EF-394D-BEDF-41E861C30D9F}" srcOrd="0" destOrd="0" presId="urn:microsoft.com/office/officeart/2008/layout/LinedList"/>
    <dgm:cxn modelId="{B427798A-6664-B147-9CBE-488BB2BD9344}" type="presParOf" srcId="{9410F9F4-C620-8449-AF9A-1E6C73F70951}" destId="{979B8CAD-265D-CA43-934D-3D2614B3EB11}" srcOrd="1" destOrd="0" presId="urn:microsoft.com/office/officeart/2008/layout/LinedList"/>
    <dgm:cxn modelId="{1351D3AC-B268-BB47-82D0-196D30E69A5C}" type="presParOf" srcId="{979B8CAD-265D-CA43-934D-3D2614B3EB11}" destId="{DDF5E355-0006-2E4D-ABF2-0A64D6AABC64}" srcOrd="0" destOrd="0" presId="urn:microsoft.com/office/officeart/2008/layout/LinedList"/>
    <dgm:cxn modelId="{D9BC3108-CFBA-EC48-84E6-6700D4B0F5EB}" type="presParOf" srcId="{979B8CAD-265D-CA43-934D-3D2614B3EB11}" destId="{A39E94DB-5904-EF41-A29E-B0665796F361}" srcOrd="1" destOrd="0" presId="urn:microsoft.com/office/officeart/2008/layout/LinedList"/>
    <dgm:cxn modelId="{45AF5F9D-9BD4-B84F-9DD5-653AE2E422EC}" type="presParOf" srcId="{9410F9F4-C620-8449-AF9A-1E6C73F70951}" destId="{1A1F68F1-3803-F046-A6A8-0F66F91C5ED8}" srcOrd="2" destOrd="0" presId="urn:microsoft.com/office/officeart/2008/layout/LinedList"/>
    <dgm:cxn modelId="{B3D669D3-43F4-B74A-9F72-DF4F9A89D9C3}" type="presParOf" srcId="{9410F9F4-C620-8449-AF9A-1E6C73F70951}" destId="{CD05F477-C8E4-734C-837D-AD4EFB8C3402}" srcOrd="3" destOrd="0" presId="urn:microsoft.com/office/officeart/2008/layout/LinedList"/>
    <dgm:cxn modelId="{B242AE65-3940-D94A-B4C5-E6F9C820D0B8}" type="presParOf" srcId="{CD05F477-C8E4-734C-837D-AD4EFB8C3402}" destId="{2407DA97-07AD-8B48-85C9-081E6429CA35}" srcOrd="0" destOrd="0" presId="urn:microsoft.com/office/officeart/2008/layout/LinedList"/>
    <dgm:cxn modelId="{5C24407D-F9FB-D643-9BD3-C405339D7AEA}" type="presParOf" srcId="{CD05F477-C8E4-734C-837D-AD4EFB8C3402}" destId="{2C7CC753-E78C-B349-835D-D7C9E0A2889D}" srcOrd="1" destOrd="0" presId="urn:microsoft.com/office/officeart/2008/layout/LinedList"/>
    <dgm:cxn modelId="{B0B121CF-2657-1B4E-8C8F-DFF7372837E7}" type="presParOf" srcId="{9410F9F4-C620-8449-AF9A-1E6C73F70951}" destId="{BB9F4AE3-478B-C24A-A8D6-8869B58BD301}" srcOrd="4" destOrd="0" presId="urn:microsoft.com/office/officeart/2008/layout/LinedList"/>
    <dgm:cxn modelId="{09B3DE40-D8C7-E543-A999-81316EB0A201}" type="presParOf" srcId="{9410F9F4-C620-8449-AF9A-1E6C73F70951}" destId="{F47119C1-D326-CC4D-A765-F61FB109DD54}" srcOrd="5" destOrd="0" presId="urn:microsoft.com/office/officeart/2008/layout/LinedList"/>
    <dgm:cxn modelId="{08481D1C-A3BC-7341-9C46-75EC9E385D15}" type="presParOf" srcId="{F47119C1-D326-CC4D-A765-F61FB109DD54}" destId="{37214CF8-29C4-1242-A4DB-DABD32990C05}" srcOrd="0" destOrd="0" presId="urn:microsoft.com/office/officeart/2008/layout/LinedList"/>
    <dgm:cxn modelId="{0C57DFD0-1CC3-214E-BCC4-F66B2B5E0DAC}" type="presParOf" srcId="{F47119C1-D326-CC4D-A765-F61FB109DD54}" destId="{F368D55B-61F6-1646-B53C-6180E8C4EDB3}" srcOrd="1" destOrd="0" presId="urn:microsoft.com/office/officeart/2008/layout/LinedList"/>
    <dgm:cxn modelId="{63FBD2FC-264A-3940-8CDF-8D987D1D16F6}" type="presParOf" srcId="{9410F9F4-C620-8449-AF9A-1E6C73F70951}" destId="{D3783141-B7EC-5F4B-905C-81075CC3F32B}" srcOrd="6" destOrd="0" presId="urn:microsoft.com/office/officeart/2008/layout/LinedList"/>
    <dgm:cxn modelId="{E42AC163-50E5-5746-982A-058D04B1543A}" type="presParOf" srcId="{9410F9F4-C620-8449-AF9A-1E6C73F70951}" destId="{4FB1D87F-8036-414E-A523-0F974576B4F2}" srcOrd="7" destOrd="0" presId="urn:microsoft.com/office/officeart/2008/layout/LinedList"/>
    <dgm:cxn modelId="{5F3667D4-DCCC-9C47-9C38-C3DEDDE3142B}" type="presParOf" srcId="{4FB1D87F-8036-414E-A523-0F974576B4F2}" destId="{B8BB42DD-1EB0-3141-A4DA-9183D65CF63B}" srcOrd="0" destOrd="0" presId="urn:microsoft.com/office/officeart/2008/layout/LinedList"/>
    <dgm:cxn modelId="{13D07B0F-E8C8-934B-9A8B-E3B7D987F586}" type="presParOf" srcId="{4FB1D87F-8036-414E-A523-0F974576B4F2}" destId="{DCECD003-B328-F04F-9CB8-9F9CCCE30191}" srcOrd="1" destOrd="0" presId="urn:microsoft.com/office/officeart/2008/layout/LinedList"/>
    <dgm:cxn modelId="{6EA727A2-C020-754E-AF72-13A33107C12C}" type="presParOf" srcId="{9410F9F4-C620-8449-AF9A-1E6C73F70951}" destId="{A7800CF5-4674-DA4C-8300-18306FC728FE}" srcOrd="8" destOrd="0" presId="urn:microsoft.com/office/officeart/2008/layout/LinedList"/>
    <dgm:cxn modelId="{965C27E3-CB5D-8040-9E06-83CCF8DA7D90}" type="presParOf" srcId="{9410F9F4-C620-8449-AF9A-1E6C73F70951}" destId="{F1E931F1-A534-2A4D-BC21-65CB21C506C0}" srcOrd="9" destOrd="0" presId="urn:microsoft.com/office/officeart/2008/layout/LinedList"/>
    <dgm:cxn modelId="{2BC3DCAC-95F2-724A-AE4B-89E52EB388F0}" type="presParOf" srcId="{F1E931F1-A534-2A4D-BC21-65CB21C506C0}" destId="{CF5EA749-E46A-5E48-A4B9-7AFC065373C7}" srcOrd="0" destOrd="0" presId="urn:microsoft.com/office/officeart/2008/layout/LinedList"/>
    <dgm:cxn modelId="{07B19951-33A2-D947-8661-64D6D2E7BEF1}" type="presParOf" srcId="{F1E931F1-A534-2A4D-BC21-65CB21C506C0}" destId="{C2C79587-C973-0741-B054-9F611FF696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26E936D-F0E7-41AD-8982-3CCF2AAF8F5A}"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34E5C9D-A68C-471A-A787-051B3D302037}">
      <dgm:prSet/>
      <dgm:spPr/>
      <dgm:t>
        <a:bodyPr/>
        <a:lstStyle/>
        <a:p>
          <a:pPr>
            <a:defRPr b="1"/>
          </a:pPr>
          <a:r>
            <a:rPr lang="en-US" dirty="0"/>
            <a:t>Feb. 2017</a:t>
          </a:r>
        </a:p>
      </dgm:t>
    </dgm:pt>
    <dgm:pt modelId="{DC8D2684-76C2-48EC-8B8F-7EEFCBD68C94}" type="parTrans" cxnId="{AA82B8EE-27DE-4CB4-9492-97C727FD3D21}">
      <dgm:prSet/>
      <dgm:spPr/>
      <dgm:t>
        <a:bodyPr/>
        <a:lstStyle/>
        <a:p>
          <a:endParaRPr lang="en-US"/>
        </a:p>
      </dgm:t>
    </dgm:pt>
    <dgm:pt modelId="{14BC2588-D826-46EA-933C-70006EA1E566}" type="sibTrans" cxnId="{AA82B8EE-27DE-4CB4-9492-97C727FD3D21}">
      <dgm:prSet/>
      <dgm:spPr/>
      <dgm:t>
        <a:bodyPr/>
        <a:lstStyle/>
        <a:p>
          <a:endParaRPr lang="en-US"/>
        </a:p>
      </dgm:t>
    </dgm:pt>
    <dgm:pt modelId="{61E4C654-1A50-428A-A434-09F053606404}">
      <dgm:prSet/>
      <dgm:spPr/>
      <dgm:t>
        <a:bodyPr/>
        <a:lstStyle/>
        <a:p>
          <a:r>
            <a:rPr lang="en-US"/>
            <a:t>In February 2018, Malwarebytes Labs published that malicious cryptomining had become the most common detection type since September 2017. </a:t>
          </a:r>
        </a:p>
      </dgm:t>
    </dgm:pt>
    <dgm:pt modelId="{B972B649-C50F-4CB0-A771-708D41959D13}" type="parTrans" cxnId="{DE2C8F65-1FB7-4BEE-9FCF-365DAEFA26F1}">
      <dgm:prSet/>
      <dgm:spPr/>
      <dgm:t>
        <a:bodyPr/>
        <a:lstStyle/>
        <a:p>
          <a:endParaRPr lang="en-US"/>
        </a:p>
      </dgm:t>
    </dgm:pt>
    <dgm:pt modelId="{F54D2014-BB23-487D-9DE9-7979B85437CC}" type="sibTrans" cxnId="{DE2C8F65-1FB7-4BEE-9FCF-365DAEFA26F1}">
      <dgm:prSet/>
      <dgm:spPr/>
      <dgm:t>
        <a:bodyPr/>
        <a:lstStyle/>
        <a:p>
          <a:endParaRPr lang="en-US"/>
        </a:p>
      </dgm:t>
    </dgm:pt>
    <dgm:pt modelId="{D3D06287-B6FB-4800-8074-A6E0C325C5AB}">
      <dgm:prSet/>
      <dgm:spPr/>
      <dgm:t>
        <a:bodyPr/>
        <a:lstStyle/>
        <a:p>
          <a:pPr>
            <a:defRPr b="1"/>
          </a:pPr>
          <a:r>
            <a:rPr lang="en-US"/>
            <a:t>Oct. 2017</a:t>
          </a:r>
        </a:p>
      </dgm:t>
    </dgm:pt>
    <dgm:pt modelId="{FE58EB12-6C63-41AE-96B3-06D2F14FFE65}" type="parTrans" cxnId="{BE0EE26B-4C45-42D4-AF2B-4E5261A69A3A}">
      <dgm:prSet/>
      <dgm:spPr/>
      <dgm:t>
        <a:bodyPr/>
        <a:lstStyle/>
        <a:p>
          <a:endParaRPr lang="en-US"/>
        </a:p>
      </dgm:t>
    </dgm:pt>
    <dgm:pt modelId="{7AFD0568-8DC5-4DD0-BBA0-B056A02FFE78}" type="sibTrans" cxnId="{BE0EE26B-4C45-42D4-AF2B-4E5261A69A3A}">
      <dgm:prSet/>
      <dgm:spPr/>
      <dgm:t>
        <a:bodyPr/>
        <a:lstStyle/>
        <a:p>
          <a:endParaRPr lang="en-US"/>
        </a:p>
      </dgm:t>
    </dgm:pt>
    <dgm:pt modelId="{9C09019D-67E2-49A4-B0E5-F34A4A82D4F1}">
      <dgm:prSet/>
      <dgm:spPr/>
      <dgm:t>
        <a:bodyPr/>
        <a:lstStyle/>
        <a:p>
          <a:r>
            <a:rPr lang="en-US"/>
            <a:t>In October 2017, Fortune suggested that cryptojacking is the next major security threat. </a:t>
          </a:r>
        </a:p>
      </dgm:t>
    </dgm:pt>
    <dgm:pt modelId="{FC3FB65A-993D-4AC1-B744-B4DF77E128D9}" type="parTrans" cxnId="{13626EAB-3FA5-4F75-B708-0E03FA0673AB}">
      <dgm:prSet/>
      <dgm:spPr/>
      <dgm:t>
        <a:bodyPr/>
        <a:lstStyle/>
        <a:p>
          <a:endParaRPr lang="en-US"/>
        </a:p>
      </dgm:t>
    </dgm:pt>
    <dgm:pt modelId="{C2B05C0E-47D0-4AC2-967E-A6662F28BD11}" type="sibTrans" cxnId="{13626EAB-3FA5-4F75-B708-0E03FA0673AB}">
      <dgm:prSet/>
      <dgm:spPr/>
      <dgm:t>
        <a:bodyPr/>
        <a:lstStyle/>
        <a:p>
          <a:endParaRPr lang="en-US"/>
        </a:p>
      </dgm:t>
    </dgm:pt>
    <dgm:pt modelId="{85FB4D02-682F-4D2D-A230-78987201B9BE}">
      <dgm:prSet/>
      <dgm:spPr/>
      <dgm:t>
        <a:bodyPr/>
        <a:lstStyle/>
        <a:p>
          <a:pPr>
            <a:defRPr b="1"/>
          </a:pPr>
          <a:r>
            <a:rPr lang="en-US"/>
            <a:t>2018</a:t>
          </a:r>
        </a:p>
      </dgm:t>
    </dgm:pt>
    <dgm:pt modelId="{48F0CEBD-9CF8-4F54-B537-6CD3BB7B51C4}" type="parTrans" cxnId="{1D98FD87-06C5-4B2D-9417-FA1AAA3DA221}">
      <dgm:prSet/>
      <dgm:spPr/>
      <dgm:t>
        <a:bodyPr/>
        <a:lstStyle/>
        <a:p>
          <a:endParaRPr lang="en-US"/>
        </a:p>
      </dgm:t>
    </dgm:pt>
    <dgm:pt modelId="{B39B11D6-8A69-412E-B718-B7EE46AAA286}" type="sibTrans" cxnId="{1D98FD87-06C5-4B2D-9417-FA1AAA3DA221}">
      <dgm:prSet/>
      <dgm:spPr/>
      <dgm:t>
        <a:bodyPr/>
        <a:lstStyle/>
        <a:p>
          <a:endParaRPr lang="en-US"/>
        </a:p>
      </dgm:t>
    </dgm:pt>
    <dgm:pt modelId="{6048EDE0-CE4D-4E54-8B36-43757317EB1F}">
      <dgm:prSet/>
      <dgm:spPr/>
      <dgm:t>
        <a:bodyPr/>
        <a:lstStyle/>
        <a:p>
          <a:r>
            <a:rPr lang="en-US"/>
            <a:t>In the first quarter of 2018, we saw a 4,000 percent increase in detections of Android-based cryptojacking malware. </a:t>
          </a:r>
        </a:p>
      </dgm:t>
    </dgm:pt>
    <dgm:pt modelId="{26F81C01-889E-4EB2-94A2-28619E214392}" type="parTrans" cxnId="{19C89EC5-30AC-4E9D-84CF-36A73C198234}">
      <dgm:prSet/>
      <dgm:spPr/>
      <dgm:t>
        <a:bodyPr/>
        <a:lstStyle/>
        <a:p>
          <a:endParaRPr lang="en-US"/>
        </a:p>
      </dgm:t>
    </dgm:pt>
    <dgm:pt modelId="{C4CE66C6-2321-4AD4-ACB5-BFC914E6F202}" type="sibTrans" cxnId="{19C89EC5-30AC-4E9D-84CF-36A73C198234}">
      <dgm:prSet/>
      <dgm:spPr/>
      <dgm:t>
        <a:bodyPr/>
        <a:lstStyle/>
        <a:p>
          <a:endParaRPr lang="en-US"/>
        </a:p>
      </dgm:t>
    </dgm:pt>
    <dgm:pt modelId="{9D614BE1-2D08-C040-9655-A15FCE009C59}" type="pres">
      <dgm:prSet presAssocID="{926E936D-F0E7-41AD-8982-3CCF2AAF8F5A}" presName="root" presStyleCnt="0">
        <dgm:presLayoutVars>
          <dgm:chMax/>
          <dgm:chPref/>
          <dgm:animLvl val="lvl"/>
        </dgm:presLayoutVars>
      </dgm:prSet>
      <dgm:spPr/>
    </dgm:pt>
    <dgm:pt modelId="{E9D12F78-F95D-944A-AC3D-2DBDEABCD1B9}" type="pres">
      <dgm:prSet presAssocID="{926E936D-F0E7-41AD-8982-3CCF2AAF8F5A}" presName="divider" presStyleLbl="fgAcc1" presStyleIdx="0" presStyleCnt="4"/>
      <dgm:spPr>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gm:spPr>
    </dgm:pt>
    <dgm:pt modelId="{FFFAD8D2-E6BC-1342-A093-CCADB290D877}" type="pres">
      <dgm:prSet presAssocID="{926E936D-F0E7-41AD-8982-3CCF2AAF8F5A}" presName="nodes" presStyleCnt="0">
        <dgm:presLayoutVars>
          <dgm:chMax/>
          <dgm:chPref/>
          <dgm:animLvl val="lvl"/>
        </dgm:presLayoutVars>
      </dgm:prSet>
      <dgm:spPr/>
    </dgm:pt>
    <dgm:pt modelId="{4716D6A6-2E71-B54E-8C96-3EDC7C94ED59}" type="pres">
      <dgm:prSet presAssocID="{834E5C9D-A68C-471A-A787-051B3D302037}" presName="composite" presStyleCnt="0"/>
      <dgm:spPr/>
    </dgm:pt>
    <dgm:pt modelId="{45B2546E-BD8D-5040-BF49-A3F5F48A53B8}" type="pres">
      <dgm:prSet presAssocID="{834E5C9D-A68C-471A-A787-051B3D302037}" presName="ConnectorPoint" presStyleLbl="lnNode1" presStyleIdx="0" presStyleCnt="3"/>
      <dgm:spPr>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gm:spPr>
    </dgm:pt>
    <dgm:pt modelId="{B8ED709E-98D2-D54C-93C1-4392FFF22329}" type="pres">
      <dgm:prSet presAssocID="{834E5C9D-A68C-471A-A787-051B3D302037}" presName="DropPinPlaceHolder" presStyleCnt="0"/>
      <dgm:spPr/>
    </dgm:pt>
    <dgm:pt modelId="{95CE9818-F0FE-A047-9981-D63707C15342}" type="pres">
      <dgm:prSet presAssocID="{834E5C9D-A68C-471A-A787-051B3D302037}" presName="DropPin" presStyleLbl="alignNode1" presStyleIdx="0" presStyleCnt="3"/>
      <dgm:spPr/>
    </dgm:pt>
    <dgm:pt modelId="{FE257BFF-9300-1447-9BB8-528CC801CFF2}" type="pres">
      <dgm:prSet presAssocID="{834E5C9D-A68C-471A-A787-051B3D302037}" presName="Ellipse" presStyleLbl="fgAcc1" presStyleIdx="1" presStyleCnt="4"/>
      <dgm:spPr>
        <a:solidFill>
          <a:schemeClr val="lt1">
            <a:alpha val="90000"/>
            <a:hueOff val="0"/>
            <a:satOff val="0"/>
            <a:lumOff val="0"/>
            <a:alphaOff val="0"/>
          </a:schemeClr>
        </a:solidFill>
        <a:ln w="22225" cap="rnd" cmpd="sng" algn="ctr">
          <a:noFill/>
          <a:prstDash val="solid"/>
        </a:ln>
        <a:effectLst/>
      </dgm:spPr>
    </dgm:pt>
    <dgm:pt modelId="{4E921A2D-E212-CD48-8756-69600682C36E}" type="pres">
      <dgm:prSet presAssocID="{834E5C9D-A68C-471A-A787-051B3D302037}" presName="L2TextContainer" presStyleLbl="revTx" presStyleIdx="0" presStyleCnt="6">
        <dgm:presLayoutVars>
          <dgm:bulletEnabled val="1"/>
        </dgm:presLayoutVars>
      </dgm:prSet>
      <dgm:spPr/>
    </dgm:pt>
    <dgm:pt modelId="{C0E8D911-472B-FB40-96F1-D13B828CD6F6}" type="pres">
      <dgm:prSet presAssocID="{834E5C9D-A68C-471A-A787-051B3D302037}" presName="L1TextContainer" presStyleLbl="revTx" presStyleIdx="1" presStyleCnt="6">
        <dgm:presLayoutVars>
          <dgm:chMax val="1"/>
          <dgm:chPref val="1"/>
          <dgm:bulletEnabled val="1"/>
        </dgm:presLayoutVars>
      </dgm:prSet>
      <dgm:spPr/>
    </dgm:pt>
    <dgm:pt modelId="{073DA35E-B96F-1F41-AC82-F705EA4ACC87}" type="pres">
      <dgm:prSet presAssocID="{834E5C9D-A68C-471A-A787-051B3D302037}"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D3FDD4B6-8E12-CA40-B684-FA851CC0969A}" type="pres">
      <dgm:prSet presAssocID="{834E5C9D-A68C-471A-A787-051B3D302037}" presName="EmptyPlaceHolder" presStyleCnt="0"/>
      <dgm:spPr/>
    </dgm:pt>
    <dgm:pt modelId="{8A40A098-C16E-1A45-BBAB-4787C3E0B307}" type="pres">
      <dgm:prSet presAssocID="{14BC2588-D826-46EA-933C-70006EA1E566}" presName="spaceBetweenRectangles" presStyleCnt="0"/>
      <dgm:spPr/>
    </dgm:pt>
    <dgm:pt modelId="{F4CCEA6C-4035-0745-9076-237A8FCA7FEF}" type="pres">
      <dgm:prSet presAssocID="{D3D06287-B6FB-4800-8074-A6E0C325C5AB}" presName="composite" presStyleCnt="0"/>
      <dgm:spPr/>
    </dgm:pt>
    <dgm:pt modelId="{BC96D2B1-064E-714A-B91C-186E627B950B}" type="pres">
      <dgm:prSet presAssocID="{D3D06287-B6FB-4800-8074-A6E0C325C5AB}" presName="ConnectorPoint" presStyleLbl="lnNode1" presStyleIdx="1" presStyleCnt="3"/>
      <dgm:spPr>
        <a:solidFill>
          <a:schemeClr val="accent2">
            <a:hueOff val="-305854"/>
            <a:satOff val="16268"/>
            <a:lumOff val="4705"/>
            <a:alphaOff val="0"/>
          </a:schemeClr>
        </a:solidFill>
        <a:ln w="6350" cap="rnd" cmpd="sng" algn="ctr">
          <a:solidFill>
            <a:schemeClr val="lt1">
              <a:hueOff val="0"/>
              <a:satOff val="0"/>
              <a:lumOff val="0"/>
              <a:alphaOff val="0"/>
            </a:schemeClr>
          </a:solidFill>
          <a:prstDash val="solid"/>
        </a:ln>
        <a:effectLst/>
      </dgm:spPr>
    </dgm:pt>
    <dgm:pt modelId="{5D14CA2A-8C9F-2546-92CA-CA3441EB6A9D}" type="pres">
      <dgm:prSet presAssocID="{D3D06287-B6FB-4800-8074-A6E0C325C5AB}" presName="DropPinPlaceHolder" presStyleCnt="0"/>
      <dgm:spPr/>
    </dgm:pt>
    <dgm:pt modelId="{DA98D9FB-FE19-8B4F-AFCA-841D21706DD0}" type="pres">
      <dgm:prSet presAssocID="{D3D06287-B6FB-4800-8074-A6E0C325C5AB}" presName="DropPin" presStyleLbl="alignNode1" presStyleIdx="1" presStyleCnt="3"/>
      <dgm:spPr/>
    </dgm:pt>
    <dgm:pt modelId="{2F2D6920-0681-E449-BC82-33D42CAE5373}" type="pres">
      <dgm:prSet presAssocID="{D3D06287-B6FB-4800-8074-A6E0C325C5AB}" presName="Ellipse" presStyleLbl="fgAcc1" presStyleIdx="2" presStyleCnt="4"/>
      <dgm:spPr>
        <a:solidFill>
          <a:schemeClr val="lt1">
            <a:alpha val="90000"/>
            <a:hueOff val="0"/>
            <a:satOff val="0"/>
            <a:lumOff val="0"/>
            <a:alphaOff val="0"/>
          </a:schemeClr>
        </a:solidFill>
        <a:ln w="22225" cap="rnd" cmpd="sng" algn="ctr">
          <a:noFill/>
          <a:prstDash val="solid"/>
        </a:ln>
        <a:effectLst/>
      </dgm:spPr>
    </dgm:pt>
    <dgm:pt modelId="{812320E1-959A-1E48-A07D-382B5FA1AF59}" type="pres">
      <dgm:prSet presAssocID="{D3D06287-B6FB-4800-8074-A6E0C325C5AB}" presName="L2TextContainer" presStyleLbl="revTx" presStyleIdx="2" presStyleCnt="6">
        <dgm:presLayoutVars>
          <dgm:bulletEnabled val="1"/>
        </dgm:presLayoutVars>
      </dgm:prSet>
      <dgm:spPr/>
    </dgm:pt>
    <dgm:pt modelId="{FE06A57C-CFBE-994E-9E47-31738B0893BD}" type="pres">
      <dgm:prSet presAssocID="{D3D06287-B6FB-4800-8074-A6E0C325C5AB}" presName="L1TextContainer" presStyleLbl="revTx" presStyleIdx="3" presStyleCnt="6">
        <dgm:presLayoutVars>
          <dgm:chMax val="1"/>
          <dgm:chPref val="1"/>
          <dgm:bulletEnabled val="1"/>
        </dgm:presLayoutVars>
      </dgm:prSet>
      <dgm:spPr/>
    </dgm:pt>
    <dgm:pt modelId="{109BEB78-EFB5-E444-8681-C95CA8D99817}" type="pres">
      <dgm:prSet presAssocID="{D3D06287-B6FB-4800-8074-A6E0C325C5AB}" presName="ConnectLine" presStyleLbl="sibTrans1D1" presStyleIdx="1" presStyleCnt="3"/>
      <dgm:spPr>
        <a:noFill/>
        <a:ln w="12700" cap="rnd" cmpd="sng" algn="ctr">
          <a:solidFill>
            <a:schemeClr val="accent2">
              <a:hueOff val="-305854"/>
              <a:satOff val="16268"/>
              <a:lumOff val="4705"/>
              <a:alphaOff val="0"/>
            </a:schemeClr>
          </a:solidFill>
          <a:prstDash val="dash"/>
        </a:ln>
        <a:effectLst/>
      </dgm:spPr>
    </dgm:pt>
    <dgm:pt modelId="{E69029BB-CB59-A945-BA71-BC6C726AB7DF}" type="pres">
      <dgm:prSet presAssocID="{D3D06287-B6FB-4800-8074-A6E0C325C5AB}" presName="EmptyPlaceHolder" presStyleCnt="0"/>
      <dgm:spPr/>
    </dgm:pt>
    <dgm:pt modelId="{C03DA057-25AB-3D40-9D12-814BBBA5E521}" type="pres">
      <dgm:prSet presAssocID="{7AFD0568-8DC5-4DD0-BBA0-B056A02FFE78}" presName="spaceBetweenRectangles" presStyleCnt="0"/>
      <dgm:spPr/>
    </dgm:pt>
    <dgm:pt modelId="{D894FEA9-2F3A-C249-A33D-758EFD676747}" type="pres">
      <dgm:prSet presAssocID="{85FB4D02-682F-4D2D-A230-78987201B9BE}" presName="composite" presStyleCnt="0"/>
      <dgm:spPr/>
    </dgm:pt>
    <dgm:pt modelId="{1367105A-B682-CC40-8C03-CAB5EFC3ABF7}" type="pres">
      <dgm:prSet presAssocID="{85FB4D02-682F-4D2D-A230-78987201B9BE}" presName="ConnectorPoint" presStyleLbl="lnNode1" presStyleIdx="2" presStyleCnt="3"/>
      <dgm:spPr>
        <a:solidFill>
          <a:schemeClr val="accent2">
            <a:hueOff val="-611709"/>
            <a:satOff val="32535"/>
            <a:lumOff val="9411"/>
            <a:alphaOff val="0"/>
          </a:schemeClr>
        </a:solidFill>
        <a:ln w="6350" cap="rnd" cmpd="sng" algn="ctr">
          <a:solidFill>
            <a:schemeClr val="lt1">
              <a:hueOff val="0"/>
              <a:satOff val="0"/>
              <a:lumOff val="0"/>
              <a:alphaOff val="0"/>
            </a:schemeClr>
          </a:solidFill>
          <a:prstDash val="solid"/>
        </a:ln>
        <a:effectLst/>
      </dgm:spPr>
    </dgm:pt>
    <dgm:pt modelId="{85AD61F7-5C6A-544A-8E29-3611875CB4DF}" type="pres">
      <dgm:prSet presAssocID="{85FB4D02-682F-4D2D-A230-78987201B9BE}" presName="DropPinPlaceHolder" presStyleCnt="0"/>
      <dgm:spPr/>
    </dgm:pt>
    <dgm:pt modelId="{5999DB3E-0531-5048-AA7A-FA5B261ABDD0}" type="pres">
      <dgm:prSet presAssocID="{85FB4D02-682F-4D2D-A230-78987201B9BE}" presName="DropPin" presStyleLbl="alignNode1" presStyleIdx="2" presStyleCnt="3"/>
      <dgm:spPr/>
    </dgm:pt>
    <dgm:pt modelId="{8A42A9C4-89A7-2C4F-9404-69479FEE808E}" type="pres">
      <dgm:prSet presAssocID="{85FB4D02-682F-4D2D-A230-78987201B9BE}" presName="Ellipse" presStyleLbl="fgAcc1" presStyleIdx="3" presStyleCnt="4"/>
      <dgm:spPr>
        <a:solidFill>
          <a:schemeClr val="lt1">
            <a:alpha val="90000"/>
            <a:hueOff val="0"/>
            <a:satOff val="0"/>
            <a:lumOff val="0"/>
            <a:alphaOff val="0"/>
          </a:schemeClr>
        </a:solidFill>
        <a:ln w="22225" cap="rnd" cmpd="sng" algn="ctr">
          <a:noFill/>
          <a:prstDash val="solid"/>
        </a:ln>
        <a:effectLst/>
      </dgm:spPr>
    </dgm:pt>
    <dgm:pt modelId="{3A7D83F1-4A13-5C48-83CF-F1D6DBCBB19F}" type="pres">
      <dgm:prSet presAssocID="{85FB4D02-682F-4D2D-A230-78987201B9BE}" presName="L2TextContainer" presStyleLbl="revTx" presStyleIdx="4" presStyleCnt="6">
        <dgm:presLayoutVars>
          <dgm:bulletEnabled val="1"/>
        </dgm:presLayoutVars>
      </dgm:prSet>
      <dgm:spPr/>
    </dgm:pt>
    <dgm:pt modelId="{005034EF-D1B5-2449-A0AD-C7BF838B9E48}" type="pres">
      <dgm:prSet presAssocID="{85FB4D02-682F-4D2D-A230-78987201B9BE}" presName="L1TextContainer" presStyleLbl="revTx" presStyleIdx="5" presStyleCnt="6">
        <dgm:presLayoutVars>
          <dgm:chMax val="1"/>
          <dgm:chPref val="1"/>
          <dgm:bulletEnabled val="1"/>
        </dgm:presLayoutVars>
      </dgm:prSet>
      <dgm:spPr/>
    </dgm:pt>
    <dgm:pt modelId="{1F821CF1-0839-4347-B6DA-D46592F8CE1A}" type="pres">
      <dgm:prSet presAssocID="{85FB4D02-682F-4D2D-A230-78987201B9BE}" presName="ConnectLine" presStyleLbl="sibTrans1D1" presStyleIdx="2" presStyleCnt="3"/>
      <dgm:spPr>
        <a:noFill/>
        <a:ln w="12700" cap="rnd" cmpd="sng" algn="ctr">
          <a:solidFill>
            <a:schemeClr val="accent2">
              <a:hueOff val="-611709"/>
              <a:satOff val="32535"/>
              <a:lumOff val="9411"/>
              <a:alphaOff val="0"/>
            </a:schemeClr>
          </a:solidFill>
          <a:prstDash val="dash"/>
        </a:ln>
        <a:effectLst/>
      </dgm:spPr>
    </dgm:pt>
    <dgm:pt modelId="{F5270572-2CA4-E843-AEC9-7293C5B2C451}" type="pres">
      <dgm:prSet presAssocID="{85FB4D02-682F-4D2D-A230-78987201B9BE}" presName="EmptyPlaceHolder" presStyleCnt="0"/>
      <dgm:spPr/>
    </dgm:pt>
  </dgm:ptLst>
  <dgm:cxnLst>
    <dgm:cxn modelId="{0A2B2600-74DF-6F47-BE66-83627A7DF5A9}" type="presOf" srcId="{85FB4D02-682F-4D2D-A230-78987201B9BE}" destId="{005034EF-D1B5-2449-A0AD-C7BF838B9E48}" srcOrd="0" destOrd="0" presId="urn:microsoft.com/office/officeart/2017/3/layout/DropPinTimeline"/>
    <dgm:cxn modelId="{0F773254-1559-FE4E-B443-1FCA1834A102}" type="presOf" srcId="{D3D06287-B6FB-4800-8074-A6E0C325C5AB}" destId="{FE06A57C-CFBE-994E-9E47-31738B0893BD}" srcOrd="0" destOrd="0" presId="urn:microsoft.com/office/officeart/2017/3/layout/DropPinTimeline"/>
    <dgm:cxn modelId="{FCA44D5A-4354-6F44-9961-34BFE4CC9187}" type="presOf" srcId="{9C09019D-67E2-49A4-B0E5-F34A4A82D4F1}" destId="{812320E1-959A-1E48-A07D-382B5FA1AF59}" srcOrd="0" destOrd="0" presId="urn:microsoft.com/office/officeart/2017/3/layout/DropPinTimeline"/>
    <dgm:cxn modelId="{DE2C8F65-1FB7-4BEE-9FCF-365DAEFA26F1}" srcId="{834E5C9D-A68C-471A-A787-051B3D302037}" destId="{61E4C654-1A50-428A-A434-09F053606404}" srcOrd="0" destOrd="0" parTransId="{B972B649-C50F-4CB0-A771-708D41959D13}" sibTransId="{F54D2014-BB23-487D-9DE9-7979B85437CC}"/>
    <dgm:cxn modelId="{BE0EE26B-4C45-42D4-AF2B-4E5261A69A3A}" srcId="{926E936D-F0E7-41AD-8982-3CCF2AAF8F5A}" destId="{D3D06287-B6FB-4800-8074-A6E0C325C5AB}" srcOrd="1" destOrd="0" parTransId="{FE58EB12-6C63-41AE-96B3-06D2F14FFE65}" sibTransId="{7AFD0568-8DC5-4DD0-BBA0-B056A02FFE78}"/>
    <dgm:cxn modelId="{1D98FD87-06C5-4B2D-9417-FA1AAA3DA221}" srcId="{926E936D-F0E7-41AD-8982-3CCF2AAF8F5A}" destId="{85FB4D02-682F-4D2D-A230-78987201B9BE}" srcOrd="2" destOrd="0" parTransId="{48F0CEBD-9CF8-4F54-B537-6CD3BB7B51C4}" sibTransId="{B39B11D6-8A69-412E-B718-B7EE46AAA286}"/>
    <dgm:cxn modelId="{4CAD7BA9-B807-B74F-B6EB-D7DC08A184B8}" type="presOf" srcId="{6048EDE0-CE4D-4E54-8B36-43757317EB1F}" destId="{3A7D83F1-4A13-5C48-83CF-F1D6DBCBB19F}" srcOrd="0" destOrd="0" presId="urn:microsoft.com/office/officeart/2017/3/layout/DropPinTimeline"/>
    <dgm:cxn modelId="{64DC18AB-C48C-5B45-975B-3E10F6915F9B}" type="presOf" srcId="{834E5C9D-A68C-471A-A787-051B3D302037}" destId="{C0E8D911-472B-FB40-96F1-D13B828CD6F6}" srcOrd="0" destOrd="0" presId="urn:microsoft.com/office/officeart/2017/3/layout/DropPinTimeline"/>
    <dgm:cxn modelId="{13626EAB-3FA5-4F75-B708-0E03FA0673AB}" srcId="{D3D06287-B6FB-4800-8074-A6E0C325C5AB}" destId="{9C09019D-67E2-49A4-B0E5-F34A4A82D4F1}" srcOrd="0" destOrd="0" parTransId="{FC3FB65A-993D-4AC1-B744-B4DF77E128D9}" sibTransId="{C2B05C0E-47D0-4AC2-967E-A6662F28BD11}"/>
    <dgm:cxn modelId="{AF9F22B5-FD44-1E46-8934-083C2304E100}" type="presOf" srcId="{926E936D-F0E7-41AD-8982-3CCF2AAF8F5A}" destId="{9D614BE1-2D08-C040-9655-A15FCE009C59}" srcOrd="0" destOrd="0" presId="urn:microsoft.com/office/officeart/2017/3/layout/DropPinTimeline"/>
    <dgm:cxn modelId="{19C89EC5-30AC-4E9D-84CF-36A73C198234}" srcId="{85FB4D02-682F-4D2D-A230-78987201B9BE}" destId="{6048EDE0-CE4D-4E54-8B36-43757317EB1F}" srcOrd="0" destOrd="0" parTransId="{26F81C01-889E-4EB2-94A2-28619E214392}" sibTransId="{C4CE66C6-2321-4AD4-ACB5-BFC914E6F202}"/>
    <dgm:cxn modelId="{AA82B8EE-27DE-4CB4-9492-97C727FD3D21}" srcId="{926E936D-F0E7-41AD-8982-3CCF2AAF8F5A}" destId="{834E5C9D-A68C-471A-A787-051B3D302037}" srcOrd="0" destOrd="0" parTransId="{DC8D2684-76C2-48EC-8B8F-7EEFCBD68C94}" sibTransId="{14BC2588-D826-46EA-933C-70006EA1E566}"/>
    <dgm:cxn modelId="{420CA5F3-4292-774D-A8A8-3184C31BEF93}" type="presOf" srcId="{61E4C654-1A50-428A-A434-09F053606404}" destId="{4E921A2D-E212-CD48-8756-69600682C36E}" srcOrd="0" destOrd="0" presId="urn:microsoft.com/office/officeart/2017/3/layout/DropPinTimeline"/>
    <dgm:cxn modelId="{03BA85AE-1A56-0746-90D5-D596C201DA80}" type="presParOf" srcId="{9D614BE1-2D08-C040-9655-A15FCE009C59}" destId="{E9D12F78-F95D-944A-AC3D-2DBDEABCD1B9}" srcOrd="0" destOrd="0" presId="urn:microsoft.com/office/officeart/2017/3/layout/DropPinTimeline"/>
    <dgm:cxn modelId="{D85C3B3D-AB94-D641-BA68-20FCB64DF8EA}" type="presParOf" srcId="{9D614BE1-2D08-C040-9655-A15FCE009C59}" destId="{FFFAD8D2-E6BC-1342-A093-CCADB290D877}" srcOrd="1" destOrd="0" presId="urn:microsoft.com/office/officeart/2017/3/layout/DropPinTimeline"/>
    <dgm:cxn modelId="{EDDCC9DF-24C7-104F-A3C3-02570D924E56}" type="presParOf" srcId="{FFFAD8D2-E6BC-1342-A093-CCADB290D877}" destId="{4716D6A6-2E71-B54E-8C96-3EDC7C94ED59}" srcOrd="0" destOrd="0" presId="urn:microsoft.com/office/officeart/2017/3/layout/DropPinTimeline"/>
    <dgm:cxn modelId="{48AD2E9E-5C45-8C48-8C18-47ECA41EE704}" type="presParOf" srcId="{4716D6A6-2E71-B54E-8C96-3EDC7C94ED59}" destId="{45B2546E-BD8D-5040-BF49-A3F5F48A53B8}" srcOrd="0" destOrd="0" presId="urn:microsoft.com/office/officeart/2017/3/layout/DropPinTimeline"/>
    <dgm:cxn modelId="{158B1F1F-FB27-3B49-83E1-2328337AAB5A}" type="presParOf" srcId="{4716D6A6-2E71-B54E-8C96-3EDC7C94ED59}" destId="{B8ED709E-98D2-D54C-93C1-4392FFF22329}" srcOrd="1" destOrd="0" presId="urn:microsoft.com/office/officeart/2017/3/layout/DropPinTimeline"/>
    <dgm:cxn modelId="{CB4CEF4B-41D4-BF48-A794-24A535791FE1}" type="presParOf" srcId="{B8ED709E-98D2-D54C-93C1-4392FFF22329}" destId="{95CE9818-F0FE-A047-9981-D63707C15342}" srcOrd="0" destOrd="0" presId="urn:microsoft.com/office/officeart/2017/3/layout/DropPinTimeline"/>
    <dgm:cxn modelId="{B3E57D17-1CF3-B74F-8FC6-BF8D40ACDB98}" type="presParOf" srcId="{B8ED709E-98D2-D54C-93C1-4392FFF22329}" destId="{FE257BFF-9300-1447-9BB8-528CC801CFF2}" srcOrd="1" destOrd="0" presId="urn:microsoft.com/office/officeart/2017/3/layout/DropPinTimeline"/>
    <dgm:cxn modelId="{AF934195-4445-5D4B-8E44-24FEC72EA5AB}" type="presParOf" srcId="{4716D6A6-2E71-B54E-8C96-3EDC7C94ED59}" destId="{4E921A2D-E212-CD48-8756-69600682C36E}" srcOrd="2" destOrd="0" presId="urn:microsoft.com/office/officeart/2017/3/layout/DropPinTimeline"/>
    <dgm:cxn modelId="{0DF9CB88-3052-3843-A716-6C0807F84730}" type="presParOf" srcId="{4716D6A6-2E71-B54E-8C96-3EDC7C94ED59}" destId="{C0E8D911-472B-FB40-96F1-D13B828CD6F6}" srcOrd="3" destOrd="0" presId="urn:microsoft.com/office/officeart/2017/3/layout/DropPinTimeline"/>
    <dgm:cxn modelId="{E2568EA0-1120-C84C-98B7-EFCD362DFE9A}" type="presParOf" srcId="{4716D6A6-2E71-B54E-8C96-3EDC7C94ED59}" destId="{073DA35E-B96F-1F41-AC82-F705EA4ACC87}" srcOrd="4" destOrd="0" presId="urn:microsoft.com/office/officeart/2017/3/layout/DropPinTimeline"/>
    <dgm:cxn modelId="{BCA67577-6F7B-F14D-9386-CEC8C7419B28}" type="presParOf" srcId="{4716D6A6-2E71-B54E-8C96-3EDC7C94ED59}" destId="{D3FDD4B6-8E12-CA40-B684-FA851CC0969A}" srcOrd="5" destOrd="0" presId="urn:microsoft.com/office/officeart/2017/3/layout/DropPinTimeline"/>
    <dgm:cxn modelId="{E798DDD5-1BE7-1C48-A767-B457D421C1F8}" type="presParOf" srcId="{FFFAD8D2-E6BC-1342-A093-CCADB290D877}" destId="{8A40A098-C16E-1A45-BBAB-4787C3E0B307}" srcOrd="1" destOrd="0" presId="urn:microsoft.com/office/officeart/2017/3/layout/DropPinTimeline"/>
    <dgm:cxn modelId="{FE9E30D4-01DA-DE42-B723-ACA92364D5C0}" type="presParOf" srcId="{FFFAD8D2-E6BC-1342-A093-CCADB290D877}" destId="{F4CCEA6C-4035-0745-9076-237A8FCA7FEF}" srcOrd="2" destOrd="0" presId="urn:microsoft.com/office/officeart/2017/3/layout/DropPinTimeline"/>
    <dgm:cxn modelId="{A3A56A35-58E7-FC48-86BB-DC52F725E528}" type="presParOf" srcId="{F4CCEA6C-4035-0745-9076-237A8FCA7FEF}" destId="{BC96D2B1-064E-714A-B91C-186E627B950B}" srcOrd="0" destOrd="0" presId="urn:microsoft.com/office/officeart/2017/3/layout/DropPinTimeline"/>
    <dgm:cxn modelId="{54662D7E-800F-9446-92DC-28D0D7512D63}" type="presParOf" srcId="{F4CCEA6C-4035-0745-9076-237A8FCA7FEF}" destId="{5D14CA2A-8C9F-2546-92CA-CA3441EB6A9D}" srcOrd="1" destOrd="0" presId="urn:microsoft.com/office/officeart/2017/3/layout/DropPinTimeline"/>
    <dgm:cxn modelId="{3D143F75-9D7C-764B-8C44-1EF8BD28E0FB}" type="presParOf" srcId="{5D14CA2A-8C9F-2546-92CA-CA3441EB6A9D}" destId="{DA98D9FB-FE19-8B4F-AFCA-841D21706DD0}" srcOrd="0" destOrd="0" presId="urn:microsoft.com/office/officeart/2017/3/layout/DropPinTimeline"/>
    <dgm:cxn modelId="{61D50ABA-F08F-2E45-B9D7-58571FA57F35}" type="presParOf" srcId="{5D14CA2A-8C9F-2546-92CA-CA3441EB6A9D}" destId="{2F2D6920-0681-E449-BC82-33D42CAE5373}" srcOrd="1" destOrd="0" presId="urn:microsoft.com/office/officeart/2017/3/layout/DropPinTimeline"/>
    <dgm:cxn modelId="{F5126860-8A8A-9D48-9195-440EEE5F9E4E}" type="presParOf" srcId="{F4CCEA6C-4035-0745-9076-237A8FCA7FEF}" destId="{812320E1-959A-1E48-A07D-382B5FA1AF59}" srcOrd="2" destOrd="0" presId="urn:microsoft.com/office/officeart/2017/3/layout/DropPinTimeline"/>
    <dgm:cxn modelId="{D38DD995-EE9F-3642-B0BE-A6FF8E11DF88}" type="presParOf" srcId="{F4CCEA6C-4035-0745-9076-237A8FCA7FEF}" destId="{FE06A57C-CFBE-994E-9E47-31738B0893BD}" srcOrd="3" destOrd="0" presId="urn:microsoft.com/office/officeart/2017/3/layout/DropPinTimeline"/>
    <dgm:cxn modelId="{1C0E7881-CA63-8E4D-8226-2294153F87EF}" type="presParOf" srcId="{F4CCEA6C-4035-0745-9076-237A8FCA7FEF}" destId="{109BEB78-EFB5-E444-8681-C95CA8D99817}" srcOrd="4" destOrd="0" presId="urn:microsoft.com/office/officeart/2017/3/layout/DropPinTimeline"/>
    <dgm:cxn modelId="{8AC2A003-DAD7-D941-B65F-652368D3D03D}" type="presParOf" srcId="{F4CCEA6C-4035-0745-9076-237A8FCA7FEF}" destId="{E69029BB-CB59-A945-BA71-BC6C726AB7DF}" srcOrd="5" destOrd="0" presId="urn:microsoft.com/office/officeart/2017/3/layout/DropPinTimeline"/>
    <dgm:cxn modelId="{A0B17C19-E2B6-D94F-9AC4-72A1B635C22A}" type="presParOf" srcId="{FFFAD8D2-E6BC-1342-A093-CCADB290D877}" destId="{C03DA057-25AB-3D40-9D12-814BBBA5E521}" srcOrd="3" destOrd="0" presId="urn:microsoft.com/office/officeart/2017/3/layout/DropPinTimeline"/>
    <dgm:cxn modelId="{5A440BEC-3F2B-8C46-B4D1-1315E2056F7B}" type="presParOf" srcId="{FFFAD8D2-E6BC-1342-A093-CCADB290D877}" destId="{D894FEA9-2F3A-C249-A33D-758EFD676747}" srcOrd="4" destOrd="0" presId="urn:microsoft.com/office/officeart/2017/3/layout/DropPinTimeline"/>
    <dgm:cxn modelId="{1C7A6CD9-B07C-F548-A1CA-8F25B4080BE3}" type="presParOf" srcId="{D894FEA9-2F3A-C249-A33D-758EFD676747}" destId="{1367105A-B682-CC40-8C03-CAB5EFC3ABF7}" srcOrd="0" destOrd="0" presId="urn:microsoft.com/office/officeart/2017/3/layout/DropPinTimeline"/>
    <dgm:cxn modelId="{D2D298DC-F9D9-6945-AE0C-DBBE8291B2DD}" type="presParOf" srcId="{D894FEA9-2F3A-C249-A33D-758EFD676747}" destId="{85AD61F7-5C6A-544A-8E29-3611875CB4DF}" srcOrd="1" destOrd="0" presId="urn:microsoft.com/office/officeart/2017/3/layout/DropPinTimeline"/>
    <dgm:cxn modelId="{B39D458D-9E15-2A4F-99C0-455AF2417663}" type="presParOf" srcId="{85AD61F7-5C6A-544A-8E29-3611875CB4DF}" destId="{5999DB3E-0531-5048-AA7A-FA5B261ABDD0}" srcOrd="0" destOrd="0" presId="urn:microsoft.com/office/officeart/2017/3/layout/DropPinTimeline"/>
    <dgm:cxn modelId="{ABB071E6-8EFA-7F45-AA6B-040656121C93}" type="presParOf" srcId="{85AD61F7-5C6A-544A-8E29-3611875CB4DF}" destId="{8A42A9C4-89A7-2C4F-9404-69479FEE808E}" srcOrd="1" destOrd="0" presId="urn:microsoft.com/office/officeart/2017/3/layout/DropPinTimeline"/>
    <dgm:cxn modelId="{74804077-7E51-6549-AA5C-587E28AABBAF}" type="presParOf" srcId="{D894FEA9-2F3A-C249-A33D-758EFD676747}" destId="{3A7D83F1-4A13-5C48-83CF-F1D6DBCBB19F}" srcOrd="2" destOrd="0" presId="urn:microsoft.com/office/officeart/2017/3/layout/DropPinTimeline"/>
    <dgm:cxn modelId="{1BFF19A7-80D4-9048-BE5A-9720B540C178}" type="presParOf" srcId="{D894FEA9-2F3A-C249-A33D-758EFD676747}" destId="{005034EF-D1B5-2449-A0AD-C7BF838B9E48}" srcOrd="3" destOrd="0" presId="urn:microsoft.com/office/officeart/2017/3/layout/DropPinTimeline"/>
    <dgm:cxn modelId="{DDD4D8B5-D33A-E042-A0A6-967570EFA121}" type="presParOf" srcId="{D894FEA9-2F3A-C249-A33D-758EFD676747}" destId="{1F821CF1-0839-4347-B6DA-D46592F8CE1A}" srcOrd="4" destOrd="0" presId="urn:microsoft.com/office/officeart/2017/3/layout/DropPinTimeline"/>
    <dgm:cxn modelId="{4504C8B9-593C-2846-B64F-D9BB0FBD981B}" type="presParOf" srcId="{D894FEA9-2F3A-C249-A33D-758EFD676747}" destId="{F5270572-2CA4-E843-AEC9-7293C5B2C451}"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A6C2EB-F421-5443-8C75-8AC91BF856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23BF667-18AE-4D48-83E7-CFDB6DB19E01}">
      <dgm:prSet/>
      <dgm:spPr/>
      <dgm:t>
        <a:bodyPr/>
        <a:lstStyle/>
        <a:p>
          <a:r>
            <a:rPr lang="en-US"/>
            <a:t>Virus</a:t>
          </a:r>
          <a:endParaRPr lang="en-AU"/>
        </a:p>
      </dgm:t>
    </dgm:pt>
    <dgm:pt modelId="{D31FF4F0-F625-0445-BDAC-B57B759F2522}" type="parTrans" cxnId="{6A0C733A-FB5F-3C4E-B860-478116D700DE}">
      <dgm:prSet/>
      <dgm:spPr/>
      <dgm:t>
        <a:bodyPr/>
        <a:lstStyle/>
        <a:p>
          <a:endParaRPr lang="en-GB"/>
        </a:p>
      </dgm:t>
    </dgm:pt>
    <dgm:pt modelId="{425E4A4E-F0E1-454C-B4C4-1B097DE746A6}" type="sibTrans" cxnId="{6A0C733A-FB5F-3C4E-B860-478116D700DE}">
      <dgm:prSet/>
      <dgm:spPr/>
      <dgm:t>
        <a:bodyPr/>
        <a:lstStyle/>
        <a:p>
          <a:endParaRPr lang="en-GB"/>
        </a:p>
      </dgm:t>
    </dgm:pt>
    <dgm:pt modelId="{4303AC77-718F-B94C-839A-4B671DA508F5}">
      <dgm:prSet/>
      <dgm:spPr/>
      <dgm:t>
        <a:bodyPr/>
        <a:lstStyle/>
        <a:p>
          <a:r>
            <a:rPr lang="en-US"/>
            <a:t>Worm</a:t>
          </a:r>
          <a:endParaRPr lang="en-AU"/>
        </a:p>
      </dgm:t>
    </dgm:pt>
    <dgm:pt modelId="{ABAD1853-C3BA-C049-BBEB-05032F84275F}" type="parTrans" cxnId="{72799923-8974-A744-9BB8-3A69671B8AC3}">
      <dgm:prSet/>
      <dgm:spPr/>
      <dgm:t>
        <a:bodyPr/>
        <a:lstStyle/>
        <a:p>
          <a:endParaRPr lang="en-GB"/>
        </a:p>
      </dgm:t>
    </dgm:pt>
    <dgm:pt modelId="{EB992DC8-8A22-C84B-A383-4258F216171C}" type="sibTrans" cxnId="{72799923-8974-A744-9BB8-3A69671B8AC3}">
      <dgm:prSet/>
      <dgm:spPr/>
      <dgm:t>
        <a:bodyPr/>
        <a:lstStyle/>
        <a:p>
          <a:endParaRPr lang="en-GB"/>
        </a:p>
      </dgm:t>
    </dgm:pt>
    <dgm:pt modelId="{60F5EC4B-C9FC-AD40-9EC8-5E9D37E228B7}">
      <dgm:prSet/>
      <dgm:spPr/>
      <dgm:t>
        <a:bodyPr/>
        <a:lstStyle/>
        <a:p>
          <a:r>
            <a:rPr lang="en-US"/>
            <a:t>Trojan</a:t>
          </a:r>
          <a:endParaRPr lang="en-AU"/>
        </a:p>
      </dgm:t>
    </dgm:pt>
    <dgm:pt modelId="{9BFB1B16-8382-FF44-B4A6-FAF6915FD46A}" type="parTrans" cxnId="{2CF5AA74-96D6-6B41-A637-97FC924F4F0C}">
      <dgm:prSet/>
      <dgm:spPr/>
      <dgm:t>
        <a:bodyPr/>
        <a:lstStyle/>
        <a:p>
          <a:endParaRPr lang="en-GB"/>
        </a:p>
      </dgm:t>
    </dgm:pt>
    <dgm:pt modelId="{54B2DCD9-F21F-A645-8E49-C69E8029908F}" type="sibTrans" cxnId="{2CF5AA74-96D6-6B41-A637-97FC924F4F0C}">
      <dgm:prSet/>
      <dgm:spPr/>
      <dgm:t>
        <a:bodyPr/>
        <a:lstStyle/>
        <a:p>
          <a:endParaRPr lang="en-GB"/>
        </a:p>
      </dgm:t>
    </dgm:pt>
    <dgm:pt modelId="{5B5719AE-F9A5-244C-BB6E-C305814CEEBE}">
      <dgm:prSet/>
      <dgm:spPr/>
      <dgm:t>
        <a:bodyPr/>
        <a:lstStyle/>
        <a:p>
          <a:r>
            <a:rPr lang="en-US"/>
            <a:t>User mode rootkit</a:t>
          </a:r>
          <a:endParaRPr lang="en-AU"/>
        </a:p>
      </dgm:t>
    </dgm:pt>
    <dgm:pt modelId="{F93840A4-4C0E-6447-A6B8-E311C93CCA11}" type="parTrans" cxnId="{D9EE6614-8905-A642-A071-F74F7B659CB0}">
      <dgm:prSet/>
      <dgm:spPr/>
      <dgm:t>
        <a:bodyPr/>
        <a:lstStyle/>
        <a:p>
          <a:endParaRPr lang="en-GB"/>
        </a:p>
      </dgm:t>
    </dgm:pt>
    <dgm:pt modelId="{3E7AFC73-DDD1-FA40-9DC9-0F91A3FE280C}" type="sibTrans" cxnId="{D9EE6614-8905-A642-A071-F74F7B659CB0}">
      <dgm:prSet/>
      <dgm:spPr/>
      <dgm:t>
        <a:bodyPr/>
        <a:lstStyle/>
        <a:p>
          <a:endParaRPr lang="en-GB"/>
        </a:p>
      </dgm:t>
    </dgm:pt>
    <dgm:pt modelId="{E6357745-2192-AA4C-B5E8-4ED236A438F7}">
      <dgm:prSet/>
      <dgm:spPr/>
      <dgm:t>
        <a:bodyPr/>
        <a:lstStyle/>
        <a:p>
          <a:r>
            <a:rPr lang="en-US"/>
            <a:t>Kernel mode rootkit</a:t>
          </a:r>
          <a:endParaRPr lang="en-AU"/>
        </a:p>
      </dgm:t>
    </dgm:pt>
    <dgm:pt modelId="{E4CDA16C-2328-7A45-858A-004CC2DD09E4}" type="parTrans" cxnId="{6015B1FF-8B52-1B41-853D-1ECCAAE356CD}">
      <dgm:prSet/>
      <dgm:spPr/>
      <dgm:t>
        <a:bodyPr/>
        <a:lstStyle/>
        <a:p>
          <a:endParaRPr lang="en-GB"/>
        </a:p>
      </dgm:t>
    </dgm:pt>
    <dgm:pt modelId="{02366556-C828-3040-8578-D7ED2B877317}" type="sibTrans" cxnId="{6015B1FF-8B52-1B41-853D-1ECCAAE356CD}">
      <dgm:prSet/>
      <dgm:spPr/>
      <dgm:t>
        <a:bodyPr/>
        <a:lstStyle/>
        <a:p>
          <a:endParaRPr lang="en-GB"/>
        </a:p>
      </dgm:t>
    </dgm:pt>
    <dgm:pt modelId="{5289C947-39E4-304C-896B-BE8930E880C9}">
      <dgm:prSet/>
      <dgm:spPr/>
      <dgm:t>
        <a:bodyPr/>
        <a:lstStyle/>
        <a:p>
          <a:r>
            <a:rPr lang="en-US"/>
            <a:t>Blended threat</a:t>
          </a:r>
          <a:endParaRPr lang="en-AU"/>
        </a:p>
      </dgm:t>
    </dgm:pt>
    <dgm:pt modelId="{54EBB4CF-29D3-D94B-9731-A79CBEDF7655}" type="parTrans" cxnId="{CC770636-9DFF-AD45-B17C-BA6DEE56A816}">
      <dgm:prSet/>
      <dgm:spPr/>
      <dgm:t>
        <a:bodyPr/>
        <a:lstStyle/>
        <a:p>
          <a:endParaRPr lang="en-GB"/>
        </a:p>
      </dgm:t>
    </dgm:pt>
    <dgm:pt modelId="{64AF7D0D-A811-4548-B080-E74817465C87}" type="sibTrans" cxnId="{CC770636-9DFF-AD45-B17C-BA6DEE56A816}">
      <dgm:prSet/>
      <dgm:spPr/>
      <dgm:t>
        <a:bodyPr/>
        <a:lstStyle/>
        <a:p>
          <a:endParaRPr lang="en-GB"/>
        </a:p>
      </dgm:t>
    </dgm:pt>
    <dgm:pt modelId="{0A5785CE-4D7D-4F44-B770-584C3D439801}">
      <dgm:prSet/>
      <dgm:spPr/>
      <dgm:t>
        <a:bodyPr/>
        <a:lstStyle/>
        <a:p>
          <a:r>
            <a:rPr lang="en-US"/>
            <a:t>Malware that used a packer</a:t>
          </a:r>
          <a:endParaRPr lang="en-AU"/>
        </a:p>
      </dgm:t>
    </dgm:pt>
    <dgm:pt modelId="{45440EED-6B39-6B4A-B6B8-F72E4567489B}" type="parTrans" cxnId="{3361F002-E9DC-5542-9136-11C04A24413C}">
      <dgm:prSet/>
      <dgm:spPr/>
      <dgm:t>
        <a:bodyPr/>
        <a:lstStyle/>
        <a:p>
          <a:endParaRPr lang="en-GB"/>
        </a:p>
      </dgm:t>
    </dgm:pt>
    <dgm:pt modelId="{4FB4FC89-7E4D-FD46-8368-9FA9CB9E52BE}" type="sibTrans" cxnId="{3361F002-E9DC-5542-9136-11C04A24413C}">
      <dgm:prSet/>
      <dgm:spPr/>
      <dgm:t>
        <a:bodyPr/>
        <a:lstStyle/>
        <a:p>
          <a:endParaRPr lang="en-GB"/>
        </a:p>
      </dgm:t>
    </dgm:pt>
    <dgm:pt modelId="{2B7442C0-4C43-1543-9A7A-3B758628AF44}">
      <dgm:prSet/>
      <dgm:spPr/>
      <dgm:t>
        <a:bodyPr/>
        <a:lstStyle/>
        <a:p>
          <a:r>
            <a:rPr lang="en-US"/>
            <a:t>Oligomorphic malware</a:t>
          </a:r>
          <a:endParaRPr lang="en-AU"/>
        </a:p>
      </dgm:t>
    </dgm:pt>
    <dgm:pt modelId="{96C54FAD-68E2-C84C-ACF8-E2F86F3081BE}" type="parTrans" cxnId="{62F0E668-F810-8C45-9966-27A1008B5A34}">
      <dgm:prSet/>
      <dgm:spPr/>
      <dgm:t>
        <a:bodyPr/>
        <a:lstStyle/>
        <a:p>
          <a:endParaRPr lang="en-GB"/>
        </a:p>
      </dgm:t>
    </dgm:pt>
    <dgm:pt modelId="{455DF193-F537-054A-B8BD-6A40BE355EB1}" type="sibTrans" cxnId="{62F0E668-F810-8C45-9966-27A1008B5A34}">
      <dgm:prSet/>
      <dgm:spPr/>
      <dgm:t>
        <a:bodyPr/>
        <a:lstStyle/>
        <a:p>
          <a:endParaRPr lang="en-GB"/>
        </a:p>
      </dgm:t>
    </dgm:pt>
    <dgm:pt modelId="{F58FF239-09BB-D549-B35C-1EE0D1F9B0F9}">
      <dgm:prSet/>
      <dgm:spPr/>
      <dgm:t>
        <a:bodyPr/>
        <a:lstStyle/>
        <a:p>
          <a:r>
            <a:rPr lang="en-US"/>
            <a:t>Polymorphic malware</a:t>
          </a:r>
          <a:endParaRPr lang="en-AU"/>
        </a:p>
      </dgm:t>
    </dgm:pt>
    <dgm:pt modelId="{3947D81E-E40C-864F-B5EB-A4E007E8D7EF}" type="parTrans" cxnId="{2D2FB59B-6BF1-8A4B-9647-FA9EEF686DC3}">
      <dgm:prSet/>
      <dgm:spPr/>
      <dgm:t>
        <a:bodyPr/>
        <a:lstStyle/>
        <a:p>
          <a:endParaRPr lang="en-GB"/>
        </a:p>
      </dgm:t>
    </dgm:pt>
    <dgm:pt modelId="{6AC42C0C-FEFF-D244-B2B5-189571FE0157}" type="sibTrans" cxnId="{2D2FB59B-6BF1-8A4B-9647-FA9EEF686DC3}">
      <dgm:prSet/>
      <dgm:spPr/>
      <dgm:t>
        <a:bodyPr/>
        <a:lstStyle/>
        <a:p>
          <a:endParaRPr lang="en-GB"/>
        </a:p>
      </dgm:t>
    </dgm:pt>
    <dgm:pt modelId="{A475D865-6C68-9245-9D6D-2BB76DB35A99}">
      <dgm:prSet/>
      <dgm:spPr/>
      <dgm:t>
        <a:bodyPr/>
        <a:lstStyle/>
        <a:p>
          <a:r>
            <a:rPr lang="en-US" dirty="0"/>
            <a:t>Metamorphic malware</a:t>
          </a:r>
          <a:endParaRPr lang="en-AU" dirty="0"/>
        </a:p>
      </dgm:t>
    </dgm:pt>
    <dgm:pt modelId="{09ED033F-3E43-E54D-BEB3-FF050DA627AD}" type="parTrans" cxnId="{E2A77569-AECA-774A-AE7B-0C3B3EF2DF36}">
      <dgm:prSet/>
      <dgm:spPr/>
      <dgm:t>
        <a:bodyPr/>
        <a:lstStyle/>
        <a:p>
          <a:endParaRPr lang="en-GB"/>
        </a:p>
      </dgm:t>
    </dgm:pt>
    <dgm:pt modelId="{D965B803-6DDA-694D-B1D0-DF358FBD9D6D}" type="sibTrans" cxnId="{E2A77569-AECA-774A-AE7B-0C3B3EF2DF36}">
      <dgm:prSet/>
      <dgm:spPr/>
      <dgm:t>
        <a:bodyPr/>
        <a:lstStyle/>
        <a:p>
          <a:endParaRPr lang="en-GB"/>
        </a:p>
      </dgm:t>
    </dgm:pt>
    <dgm:pt modelId="{6FEEC8AB-DE8A-6749-944B-F1E372023F6E}">
      <dgm:prSet/>
      <dgm:spPr/>
      <dgm:t>
        <a:bodyPr/>
        <a:lstStyle/>
        <a:p>
          <a:r>
            <a:rPr lang="en-AU" dirty="0"/>
            <a:t>Ransomware</a:t>
          </a:r>
        </a:p>
      </dgm:t>
    </dgm:pt>
    <dgm:pt modelId="{841CA76F-E9C6-254C-A944-E5502BCEA0FF}" type="parTrans" cxnId="{25FF4926-0D46-A644-89E7-6BA98582FF75}">
      <dgm:prSet/>
      <dgm:spPr/>
      <dgm:t>
        <a:bodyPr/>
        <a:lstStyle/>
        <a:p>
          <a:endParaRPr lang="en-GB"/>
        </a:p>
      </dgm:t>
    </dgm:pt>
    <dgm:pt modelId="{BD67A5B4-20D9-FC4B-8C7D-CA63DD8EA302}" type="sibTrans" cxnId="{25FF4926-0D46-A644-89E7-6BA98582FF75}">
      <dgm:prSet/>
      <dgm:spPr/>
      <dgm:t>
        <a:bodyPr/>
        <a:lstStyle/>
        <a:p>
          <a:endParaRPr lang="en-GB"/>
        </a:p>
      </dgm:t>
    </dgm:pt>
    <dgm:pt modelId="{2F49D193-24DD-8449-8B53-48F8EE408777}">
      <dgm:prSet/>
      <dgm:spPr/>
      <dgm:t>
        <a:bodyPr/>
        <a:lstStyle/>
        <a:p>
          <a:r>
            <a:rPr lang="en-AU" dirty="0" err="1"/>
            <a:t>Cryptojacking</a:t>
          </a:r>
          <a:r>
            <a:rPr lang="en-AU" dirty="0"/>
            <a:t> malware</a:t>
          </a:r>
        </a:p>
      </dgm:t>
    </dgm:pt>
    <dgm:pt modelId="{3EA6919F-A2F5-A440-86E8-ED33ECCA3D50}" type="parTrans" cxnId="{3F6D9118-CE29-1C47-B82D-673BC2522C20}">
      <dgm:prSet/>
      <dgm:spPr/>
      <dgm:t>
        <a:bodyPr/>
        <a:lstStyle/>
        <a:p>
          <a:endParaRPr lang="en-GB"/>
        </a:p>
      </dgm:t>
    </dgm:pt>
    <dgm:pt modelId="{1A5D7B79-E69C-374C-9854-93000EAF0B83}" type="sibTrans" cxnId="{3F6D9118-CE29-1C47-B82D-673BC2522C20}">
      <dgm:prSet/>
      <dgm:spPr/>
      <dgm:t>
        <a:bodyPr/>
        <a:lstStyle/>
        <a:p>
          <a:endParaRPr lang="en-GB"/>
        </a:p>
      </dgm:t>
    </dgm:pt>
    <dgm:pt modelId="{12F2A535-3B70-7B42-A44C-C979E53F4A1A}">
      <dgm:prSet/>
      <dgm:spPr/>
      <dgm:t>
        <a:bodyPr/>
        <a:lstStyle/>
        <a:p>
          <a:r>
            <a:rPr lang="en-AU" dirty="0"/>
            <a:t>Fileless malware</a:t>
          </a:r>
        </a:p>
      </dgm:t>
    </dgm:pt>
    <dgm:pt modelId="{89ABE1C9-EA7D-EF48-9DC1-FBB9412079B1}" type="parTrans" cxnId="{4A339BD0-FDCE-2E42-B8E0-91E71A99EF9D}">
      <dgm:prSet/>
      <dgm:spPr/>
      <dgm:t>
        <a:bodyPr/>
        <a:lstStyle/>
        <a:p>
          <a:endParaRPr lang="en-GB"/>
        </a:p>
      </dgm:t>
    </dgm:pt>
    <dgm:pt modelId="{EA751506-8AF3-3940-899E-D7668D3F5111}" type="sibTrans" cxnId="{4A339BD0-FDCE-2E42-B8E0-91E71A99EF9D}">
      <dgm:prSet/>
      <dgm:spPr/>
      <dgm:t>
        <a:bodyPr/>
        <a:lstStyle/>
        <a:p>
          <a:endParaRPr lang="en-GB"/>
        </a:p>
      </dgm:t>
    </dgm:pt>
    <dgm:pt modelId="{37FF2A48-9B89-4049-A4D6-3D3A8B3E9CE2}">
      <dgm:prSet/>
      <dgm:spPr/>
      <dgm:t>
        <a:bodyPr/>
        <a:lstStyle/>
        <a:p>
          <a:r>
            <a:rPr lang="en-AU" dirty="0"/>
            <a:t>Wiper Malware</a:t>
          </a:r>
        </a:p>
      </dgm:t>
    </dgm:pt>
    <dgm:pt modelId="{6BF09D77-4A85-A149-812F-C9F897331EE8}" type="parTrans" cxnId="{473EB570-80B7-A148-BF01-42E3F1705D83}">
      <dgm:prSet/>
      <dgm:spPr/>
      <dgm:t>
        <a:bodyPr/>
        <a:lstStyle/>
        <a:p>
          <a:endParaRPr lang="en-GB"/>
        </a:p>
      </dgm:t>
    </dgm:pt>
    <dgm:pt modelId="{F884D615-7A91-E144-ACD7-D227107162CA}" type="sibTrans" cxnId="{473EB570-80B7-A148-BF01-42E3F1705D83}">
      <dgm:prSet/>
      <dgm:spPr/>
      <dgm:t>
        <a:bodyPr/>
        <a:lstStyle/>
        <a:p>
          <a:endParaRPr lang="en-GB"/>
        </a:p>
      </dgm:t>
    </dgm:pt>
    <dgm:pt modelId="{98D37C83-E9BC-AE43-A72D-5C4FCE63861F}">
      <dgm:prSet/>
      <dgm:spPr/>
      <dgm:t>
        <a:bodyPr/>
        <a:lstStyle/>
        <a:p>
          <a:r>
            <a:rPr lang="en-AU" dirty="0"/>
            <a:t>APT</a:t>
          </a:r>
        </a:p>
      </dgm:t>
    </dgm:pt>
    <dgm:pt modelId="{C4CF089C-BDD8-C14D-98BB-700F2659BC74}" type="parTrans" cxnId="{BA3BE169-1487-344A-ACEF-B30CF15F5C75}">
      <dgm:prSet/>
      <dgm:spPr/>
      <dgm:t>
        <a:bodyPr/>
        <a:lstStyle/>
        <a:p>
          <a:endParaRPr lang="en-GB"/>
        </a:p>
      </dgm:t>
    </dgm:pt>
    <dgm:pt modelId="{990ECD03-4D3E-A642-890B-3F7D1EBF8E64}" type="sibTrans" cxnId="{BA3BE169-1487-344A-ACEF-B30CF15F5C75}">
      <dgm:prSet/>
      <dgm:spPr/>
      <dgm:t>
        <a:bodyPr/>
        <a:lstStyle/>
        <a:p>
          <a:endParaRPr lang="en-GB"/>
        </a:p>
      </dgm:t>
    </dgm:pt>
    <dgm:pt modelId="{8FD95F6B-D9DD-804B-A46D-B2A1376647DD}" type="pres">
      <dgm:prSet presAssocID="{62A6C2EB-F421-5443-8C75-8AC91BF856F4}" presName="diagram" presStyleCnt="0">
        <dgm:presLayoutVars>
          <dgm:dir/>
          <dgm:resizeHandles val="exact"/>
        </dgm:presLayoutVars>
      </dgm:prSet>
      <dgm:spPr/>
    </dgm:pt>
    <dgm:pt modelId="{16EF9341-3BAF-C540-843A-5DF7FBC0A5DB}" type="pres">
      <dgm:prSet presAssocID="{B23BF667-18AE-4D48-83E7-CFDB6DB19E01}" presName="node" presStyleLbl="node1" presStyleIdx="0" presStyleCnt="15">
        <dgm:presLayoutVars>
          <dgm:bulletEnabled val="1"/>
        </dgm:presLayoutVars>
      </dgm:prSet>
      <dgm:spPr/>
    </dgm:pt>
    <dgm:pt modelId="{DB6F0F17-BE9B-BF4A-94E6-B7C51A74FBB7}" type="pres">
      <dgm:prSet presAssocID="{425E4A4E-F0E1-454C-B4C4-1B097DE746A6}" presName="sibTrans" presStyleCnt="0"/>
      <dgm:spPr/>
    </dgm:pt>
    <dgm:pt modelId="{53A2C7EE-AFC7-BC48-A847-40EC54C5020F}" type="pres">
      <dgm:prSet presAssocID="{4303AC77-718F-B94C-839A-4B671DA508F5}" presName="node" presStyleLbl="node1" presStyleIdx="1" presStyleCnt="15">
        <dgm:presLayoutVars>
          <dgm:bulletEnabled val="1"/>
        </dgm:presLayoutVars>
      </dgm:prSet>
      <dgm:spPr/>
    </dgm:pt>
    <dgm:pt modelId="{56D23CFF-AF1E-494A-AA88-0ED9A0D52F40}" type="pres">
      <dgm:prSet presAssocID="{EB992DC8-8A22-C84B-A383-4258F216171C}" presName="sibTrans" presStyleCnt="0"/>
      <dgm:spPr/>
    </dgm:pt>
    <dgm:pt modelId="{70DBFD2F-5ACE-7649-9D2B-BCFCCAC578BC}" type="pres">
      <dgm:prSet presAssocID="{60F5EC4B-C9FC-AD40-9EC8-5E9D37E228B7}" presName="node" presStyleLbl="node1" presStyleIdx="2" presStyleCnt="15">
        <dgm:presLayoutVars>
          <dgm:bulletEnabled val="1"/>
        </dgm:presLayoutVars>
      </dgm:prSet>
      <dgm:spPr/>
    </dgm:pt>
    <dgm:pt modelId="{1B671459-3B08-884F-B3B2-55B367DD072E}" type="pres">
      <dgm:prSet presAssocID="{54B2DCD9-F21F-A645-8E49-C69E8029908F}" presName="sibTrans" presStyleCnt="0"/>
      <dgm:spPr/>
    </dgm:pt>
    <dgm:pt modelId="{9C6DAD07-F645-9A4D-9C82-06DD66CD9DE1}" type="pres">
      <dgm:prSet presAssocID="{5B5719AE-F9A5-244C-BB6E-C305814CEEBE}" presName="node" presStyleLbl="node1" presStyleIdx="3" presStyleCnt="15">
        <dgm:presLayoutVars>
          <dgm:bulletEnabled val="1"/>
        </dgm:presLayoutVars>
      </dgm:prSet>
      <dgm:spPr/>
    </dgm:pt>
    <dgm:pt modelId="{E829675F-7557-E14C-B514-FC1D086AEA81}" type="pres">
      <dgm:prSet presAssocID="{3E7AFC73-DDD1-FA40-9DC9-0F91A3FE280C}" presName="sibTrans" presStyleCnt="0"/>
      <dgm:spPr/>
    </dgm:pt>
    <dgm:pt modelId="{777DE219-ECCB-2C41-8630-99EB9D564ABD}" type="pres">
      <dgm:prSet presAssocID="{E6357745-2192-AA4C-B5E8-4ED236A438F7}" presName="node" presStyleLbl="node1" presStyleIdx="4" presStyleCnt="15">
        <dgm:presLayoutVars>
          <dgm:bulletEnabled val="1"/>
        </dgm:presLayoutVars>
      </dgm:prSet>
      <dgm:spPr/>
    </dgm:pt>
    <dgm:pt modelId="{AA544F3E-81C4-0648-A95B-5C87CE0ABE33}" type="pres">
      <dgm:prSet presAssocID="{02366556-C828-3040-8578-D7ED2B877317}" presName="sibTrans" presStyleCnt="0"/>
      <dgm:spPr/>
    </dgm:pt>
    <dgm:pt modelId="{51038157-878E-3940-B213-B014367FBA16}" type="pres">
      <dgm:prSet presAssocID="{5289C947-39E4-304C-896B-BE8930E880C9}" presName="node" presStyleLbl="node1" presStyleIdx="5" presStyleCnt="15">
        <dgm:presLayoutVars>
          <dgm:bulletEnabled val="1"/>
        </dgm:presLayoutVars>
      </dgm:prSet>
      <dgm:spPr/>
    </dgm:pt>
    <dgm:pt modelId="{AEF0F745-E058-6A49-BD08-D0A701A08EB8}" type="pres">
      <dgm:prSet presAssocID="{64AF7D0D-A811-4548-B080-E74817465C87}" presName="sibTrans" presStyleCnt="0"/>
      <dgm:spPr/>
    </dgm:pt>
    <dgm:pt modelId="{D9B633DB-7F9C-C247-8099-E49D8D36101B}" type="pres">
      <dgm:prSet presAssocID="{0A5785CE-4D7D-4F44-B770-584C3D439801}" presName="node" presStyleLbl="node1" presStyleIdx="6" presStyleCnt="15">
        <dgm:presLayoutVars>
          <dgm:bulletEnabled val="1"/>
        </dgm:presLayoutVars>
      </dgm:prSet>
      <dgm:spPr/>
    </dgm:pt>
    <dgm:pt modelId="{C5714267-DAE9-274F-BB7E-4EAD1E472CF7}" type="pres">
      <dgm:prSet presAssocID="{4FB4FC89-7E4D-FD46-8368-9FA9CB9E52BE}" presName="sibTrans" presStyleCnt="0"/>
      <dgm:spPr/>
    </dgm:pt>
    <dgm:pt modelId="{A4B80763-C292-6C48-8AF0-1FAC5287D3D1}" type="pres">
      <dgm:prSet presAssocID="{2B7442C0-4C43-1543-9A7A-3B758628AF44}" presName="node" presStyleLbl="node1" presStyleIdx="7" presStyleCnt="15">
        <dgm:presLayoutVars>
          <dgm:bulletEnabled val="1"/>
        </dgm:presLayoutVars>
      </dgm:prSet>
      <dgm:spPr/>
    </dgm:pt>
    <dgm:pt modelId="{731A98F2-A6C8-0C46-BD2F-4576D4607449}" type="pres">
      <dgm:prSet presAssocID="{455DF193-F537-054A-B8BD-6A40BE355EB1}" presName="sibTrans" presStyleCnt="0"/>
      <dgm:spPr/>
    </dgm:pt>
    <dgm:pt modelId="{18D7D6F0-7AD0-8A4B-AB71-DD928CEBEF60}" type="pres">
      <dgm:prSet presAssocID="{F58FF239-09BB-D549-B35C-1EE0D1F9B0F9}" presName="node" presStyleLbl="node1" presStyleIdx="8" presStyleCnt="15">
        <dgm:presLayoutVars>
          <dgm:bulletEnabled val="1"/>
        </dgm:presLayoutVars>
      </dgm:prSet>
      <dgm:spPr/>
    </dgm:pt>
    <dgm:pt modelId="{521BF680-4F7B-B54A-853A-9123A1228D23}" type="pres">
      <dgm:prSet presAssocID="{6AC42C0C-FEFF-D244-B2B5-189571FE0157}" presName="sibTrans" presStyleCnt="0"/>
      <dgm:spPr/>
    </dgm:pt>
    <dgm:pt modelId="{2A127B71-019F-C046-8ABB-59A2F4E7FABF}" type="pres">
      <dgm:prSet presAssocID="{A475D865-6C68-9245-9D6D-2BB76DB35A99}" presName="node" presStyleLbl="node1" presStyleIdx="9" presStyleCnt="15">
        <dgm:presLayoutVars>
          <dgm:bulletEnabled val="1"/>
        </dgm:presLayoutVars>
      </dgm:prSet>
      <dgm:spPr/>
    </dgm:pt>
    <dgm:pt modelId="{103185C2-E40A-DD47-931C-0D7C3220E502}" type="pres">
      <dgm:prSet presAssocID="{D965B803-6DDA-694D-B1D0-DF358FBD9D6D}" presName="sibTrans" presStyleCnt="0"/>
      <dgm:spPr/>
    </dgm:pt>
    <dgm:pt modelId="{FDB71969-317D-3E49-9405-C157DFDA49AB}" type="pres">
      <dgm:prSet presAssocID="{6FEEC8AB-DE8A-6749-944B-F1E372023F6E}" presName="node" presStyleLbl="node1" presStyleIdx="10" presStyleCnt="15">
        <dgm:presLayoutVars>
          <dgm:bulletEnabled val="1"/>
        </dgm:presLayoutVars>
      </dgm:prSet>
      <dgm:spPr/>
    </dgm:pt>
    <dgm:pt modelId="{19620980-43A4-FE47-9FC3-DE7D32D8B06A}" type="pres">
      <dgm:prSet presAssocID="{BD67A5B4-20D9-FC4B-8C7D-CA63DD8EA302}" presName="sibTrans" presStyleCnt="0"/>
      <dgm:spPr/>
    </dgm:pt>
    <dgm:pt modelId="{16915F53-18C2-5A4F-B73C-128F1EDC552A}" type="pres">
      <dgm:prSet presAssocID="{2F49D193-24DD-8449-8B53-48F8EE408777}" presName="node" presStyleLbl="node1" presStyleIdx="11" presStyleCnt="15">
        <dgm:presLayoutVars>
          <dgm:bulletEnabled val="1"/>
        </dgm:presLayoutVars>
      </dgm:prSet>
      <dgm:spPr/>
    </dgm:pt>
    <dgm:pt modelId="{37A4AEC7-3C8E-1C4E-B3F7-8D2603A85D42}" type="pres">
      <dgm:prSet presAssocID="{1A5D7B79-E69C-374C-9854-93000EAF0B83}" presName="sibTrans" presStyleCnt="0"/>
      <dgm:spPr/>
    </dgm:pt>
    <dgm:pt modelId="{D2A86D54-DCC3-8C47-A562-61B90E469A92}" type="pres">
      <dgm:prSet presAssocID="{12F2A535-3B70-7B42-A44C-C979E53F4A1A}" presName="node" presStyleLbl="node1" presStyleIdx="12" presStyleCnt="15">
        <dgm:presLayoutVars>
          <dgm:bulletEnabled val="1"/>
        </dgm:presLayoutVars>
      </dgm:prSet>
      <dgm:spPr/>
    </dgm:pt>
    <dgm:pt modelId="{F941EF58-58B3-E946-9980-1FFA84586A56}" type="pres">
      <dgm:prSet presAssocID="{EA751506-8AF3-3940-899E-D7668D3F5111}" presName="sibTrans" presStyleCnt="0"/>
      <dgm:spPr/>
    </dgm:pt>
    <dgm:pt modelId="{C8695145-3AEF-2B4F-99D4-F1D17244F023}" type="pres">
      <dgm:prSet presAssocID="{37FF2A48-9B89-4049-A4D6-3D3A8B3E9CE2}" presName="node" presStyleLbl="node1" presStyleIdx="13" presStyleCnt="15">
        <dgm:presLayoutVars>
          <dgm:bulletEnabled val="1"/>
        </dgm:presLayoutVars>
      </dgm:prSet>
      <dgm:spPr/>
    </dgm:pt>
    <dgm:pt modelId="{0B64F577-13F1-4E48-B765-7AC1FB90FBC3}" type="pres">
      <dgm:prSet presAssocID="{F884D615-7A91-E144-ACD7-D227107162CA}" presName="sibTrans" presStyleCnt="0"/>
      <dgm:spPr/>
    </dgm:pt>
    <dgm:pt modelId="{D1550F63-0B39-C948-B3CE-D430F1BDB983}" type="pres">
      <dgm:prSet presAssocID="{98D37C83-E9BC-AE43-A72D-5C4FCE63861F}" presName="node" presStyleLbl="node1" presStyleIdx="14" presStyleCnt="15">
        <dgm:presLayoutVars>
          <dgm:bulletEnabled val="1"/>
        </dgm:presLayoutVars>
      </dgm:prSet>
      <dgm:spPr/>
    </dgm:pt>
  </dgm:ptLst>
  <dgm:cxnLst>
    <dgm:cxn modelId="{3361F002-E9DC-5542-9136-11C04A24413C}" srcId="{62A6C2EB-F421-5443-8C75-8AC91BF856F4}" destId="{0A5785CE-4D7D-4F44-B770-584C3D439801}" srcOrd="6" destOrd="0" parTransId="{45440EED-6B39-6B4A-B6B8-F72E4567489B}" sibTransId="{4FB4FC89-7E4D-FD46-8368-9FA9CB9E52BE}"/>
    <dgm:cxn modelId="{D9EE6614-8905-A642-A071-F74F7B659CB0}" srcId="{62A6C2EB-F421-5443-8C75-8AC91BF856F4}" destId="{5B5719AE-F9A5-244C-BB6E-C305814CEEBE}" srcOrd="3" destOrd="0" parTransId="{F93840A4-4C0E-6447-A6B8-E311C93CCA11}" sibTransId="{3E7AFC73-DDD1-FA40-9DC9-0F91A3FE280C}"/>
    <dgm:cxn modelId="{3F6D9118-CE29-1C47-B82D-673BC2522C20}" srcId="{62A6C2EB-F421-5443-8C75-8AC91BF856F4}" destId="{2F49D193-24DD-8449-8B53-48F8EE408777}" srcOrd="11" destOrd="0" parTransId="{3EA6919F-A2F5-A440-86E8-ED33ECCA3D50}" sibTransId="{1A5D7B79-E69C-374C-9854-93000EAF0B83}"/>
    <dgm:cxn modelId="{CEDF511D-731B-E844-8F43-A95C98DE650C}" type="presOf" srcId="{2F49D193-24DD-8449-8B53-48F8EE408777}" destId="{16915F53-18C2-5A4F-B73C-128F1EDC552A}" srcOrd="0" destOrd="0" presId="urn:microsoft.com/office/officeart/2005/8/layout/default"/>
    <dgm:cxn modelId="{72799923-8974-A744-9BB8-3A69671B8AC3}" srcId="{62A6C2EB-F421-5443-8C75-8AC91BF856F4}" destId="{4303AC77-718F-B94C-839A-4B671DA508F5}" srcOrd="1" destOrd="0" parTransId="{ABAD1853-C3BA-C049-BBEB-05032F84275F}" sibTransId="{EB992DC8-8A22-C84B-A383-4258F216171C}"/>
    <dgm:cxn modelId="{25FF4926-0D46-A644-89E7-6BA98582FF75}" srcId="{62A6C2EB-F421-5443-8C75-8AC91BF856F4}" destId="{6FEEC8AB-DE8A-6749-944B-F1E372023F6E}" srcOrd="10" destOrd="0" parTransId="{841CA76F-E9C6-254C-A944-E5502BCEA0FF}" sibTransId="{BD67A5B4-20D9-FC4B-8C7D-CA63DD8EA302}"/>
    <dgm:cxn modelId="{22E6392D-1DA1-494C-AF20-A3C67D934A4F}" type="presOf" srcId="{F58FF239-09BB-D549-B35C-1EE0D1F9B0F9}" destId="{18D7D6F0-7AD0-8A4B-AB71-DD928CEBEF60}" srcOrd="0" destOrd="0" presId="urn:microsoft.com/office/officeart/2005/8/layout/default"/>
    <dgm:cxn modelId="{B378AF2F-DDD9-4A4A-839F-479C7680B750}" type="presOf" srcId="{60F5EC4B-C9FC-AD40-9EC8-5E9D37E228B7}" destId="{70DBFD2F-5ACE-7649-9D2B-BCFCCAC578BC}" srcOrd="0" destOrd="0" presId="urn:microsoft.com/office/officeart/2005/8/layout/default"/>
    <dgm:cxn modelId="{CC770636-9DFF-AD45-B17C-BA6DEE56A816}" srcId="{62A6C2EB-F421-5443-8C75-8AC91BF856F4}" destId="{5289C947-39E4-304C-896B-BE8930E880C9}" srcOrd="5" destOrd="0" parTransId="{54EBB4CF-29D3-D94B-9731-A79CBEDF7655}" sibTransId="{64AF7D0D-A811-4548-B080-E74817465C87}"/>
    <dgm:cxn modelId="{8161F837-AAAB-FE4C-A9D5-0488BBA77DA0}" type="presOf" srcId="{5289C947-39E4-304C-896B-BE8930E880C9}" destId="{51038157-878E-3940-B213-B014367FBA16}" srcOrd="0" destOrd="0" presId="urn:microsoft.com/office/officeart/2005/8/layout/default"/>
    <dgm:cxn modelId="{6A0C733A-FB5F-3C4E-B860-478116D700DE}" srcId="{62A6C2EB-F421-5443-8C75-8AC91BF856F4}" destId="{B23BF667-18AE-4D48-83E7-CFDB6DB19E01}" srcOrd="0" destOrd="0" parTransId="{D31FF4F0-F625-0445-BDAC-B57B759F2522}" sibTransId="{425E4A4E-F0E1-454C-B4C4-1B097DE746A6}"/>
    <dgm:cxn modelId="{DBB70A41-019E-FE40-9EDE-32772AC08844}" type="presOf" srcId="{98D37C83-E9BC-AE43-A72D-5C4FCE63861F}" destId="{D1550F63-0B39-C948-B3CE-D430F1BDB983}" srcOrd="0" destOrd="0" presId="urn:microsoft.com/office/officeart/2005/8/layout/default"/>
    <dgm:cxn modelId="{EFA11D57-8E72-9945-A8C7-94E72B5F2CE3}" type="presOf" srcId="{4303AC77-718F-B94C-839A-4B671DA508F5}" destId="{53A2C7EE-AFC7-BC48-A847-40EC54C5020F}" srcOrd="0" destOrd="0" presId="urn:microsoft.com/office/officeart/2005/8/layout/default"/>
    <dgm:cxn modelId="{A8670F58-FBB5-7349-B649-4473ECA55C09}" type="presOf" srcId="{5B5719AE-F9A5-244C-BB6E-C305814CEEBE}" destId="{9C6DAD07-F645-9A4D-9C82-06DD66CD9DE1}" srcOrd="0" destOrd="0" presId="urn:microsoft.com/office/officeart/2005/8/layout/default"/>
    <dgm:cxn modelId="{52A95B58-1387-0E4F-9847-3153963CCC87}" type="presOf" srcId="{E6357745-2192-AA4C-B5E8-4ED236A438F7}" destId="{777DE219-ECCB-2C41-8630-99EB9D564ABD}" srcOrd="0" destOrd="0" presId="urn:microsoft.com/office/officeart/2005/8/layout/default"/>
    <dgm:cxn modelId="{62F0E668-F810-8C45-9966-27A1008B5A34}" srcId="{62A6C2EB-F421-5443-8C75-8AC91BF856F4}" destId="{2B7442C0-4C43-1543-9A7A-3B758628AF44}" srcOrd="7" destOrd="0" parTransId="{96C54FAD-68E2-C84C-ACF8-E2F86F3081BE}" sibTransId="{455DF193-F537-054A-B8BD-6A40BE355EB1}"/>
    <dgm:cxn modelId="{E2A77569-AECA-774A-AE7B-0C3B3EF2DF36}" srcId="{62A6C2EB-F421-5443-8C75-8AC91BF856F4}" destId="{A475D865-6C68-9245-9D6D-2BB76DB35A99}" srcOrd="9" destOrd="0" parTransId="{09ED033F-3E43-E54D-BEB3-FF050DA627AD}" sibTransId="{D965B803-6DDA-694D-B1D0-DF358FBD9D6D}"/>
    <dgm:cxn modelId="{BA3BE169-1487-344A-ACEF-B30CF15F5C75}" srcId="{62A6C2EB-F421-5443-8C75-8AC91BF856F4}" destId="{98D37C83-E9BC-AE43-A72D-5C4FCE63861F}" srcOrd="14" destOrd="0" parTransId="{C4CF089C-BDD8-C14D-98BB-700F2659BC74}" sibTransId="{990ECD03-4D3E-A642-890B-3F7D1EBF8E64}"/>
    <dgm:cxn modelId="{473EB570-80B7-A148-BF01-42E3F1705D83}" srcId="{62A6C2EB-F421-5443-8C75-8AC91BF856F4}" destId="{37FF2A48-9B89-4049-A4D6-3D3A8B3E9CE2}" srcOrd="13" destOrd="0" parTransId="{6BF09D77-4A85-A149-812F-C9F897331EE8}" sibTransId="{F884D615-7A91-E144-ACD7-D227107162CA}"/>
    <dgm:cxn modelId="{2CF5AA74-96D6-6B41-A637-97FC924F4F0C}" srcId="{62A6C2EB-F421-5443-8C75-8AC91BF856F4}" destId="{60F5EC4B-C9FC-AD40-9EC8-5E9D37E228B7}" srcOrd="2" destOrd="0" parTransId="{9BFB1B16-8382-FF44-B4A6-FAF6915FD46A}" sibTransId="{54B2DCD9-F21F-A645-8E49-C69E8029908F}"/>
    <dgm:cxn modelId="{93EA4184-044F-4943-8B55-1498AEFC1F1E}" type="presOf" srcId="{B23BF667-18AE-4D48-83E7-CFDB6DB19E01}" destId="{16EF9341-3BAF-C540-843A-5DF7FBC0A5DB}" srcOrd="0" destOrd="0" presId="urn:microsoft.com/office/officeart/2005/8/layout/default"/>
    <dgm:cxn modelId="{86E1C188-50F2-BB41-A180-52440B391874}" type="presOf" srcId="{62A6C2EB-F421-5443-8C75-8AC91BF856F4}" destId="{8FD95F6B-D9DD-804B-A46D-B2A1376647DD}" srcOrd="0" destOrd="0" presId="urn:microsoft.com/office/officeart/2005/8/layout/default"/>
    <dgm:cxn modelId="{E857EA89-109B-E245-8658-47BA13CF6090}" type="presOf" srcId="{12F2A535-3B70-7B42-A44C-C979E53F4A1A}" destId="{D2A86D54-DCC3-8C47-A562-61B90E469A92}" srcOrd="0" destOrd="0" presId="urn:microsoft.com/office/officeart/2005/8/layout/default"/>
    <dgm:cxn modelId="{8D41869A-1B57-0B4E-8DD8-1F4B964CB474}" type="presOf" srcId="{A475D865-6C68-9245-9D6D-2BB76DB35A99}" destId="{2A127B71-019F-C046-8ABB-59A2F4E7FABF}" srcOrd="0" destOrd="0" presId="urn:microsoft.com/office/officeart/2005/8/layout/default"/>
    <dgm:cxn modelId="{2D2FB59B-6BF1-8A4B-9647-FA9EEF686DC3}" srcId="{62A6C2EB-F421-5443-8C75-8AC91BF856F4}" destId="{F58FF239-09BB-D549-B35C-1EE0D1F9B0F9}" srcOrd="8" destOrd="0" parTransId="{3947D81E-E40C-864F-B5EB-A4E007E8D7EF}" sibTransId="{6AC42C0C-FEFF-D244-B2B5-189571FE0157}"/>
    <dgm:cxn modelId="{1BE24F9E-C600-1A46-AC4A-8FA7635C2966}" type="presOf" srcId="{6FEEC8AB-DE8A-6749-944B-F1E372023F6E}" destId="{FDB71969-317D-3E49-9405-C157DFDA49AB}" srcOrd="0" destOrd="0" presId="urn:microsoft.com/office/officeart/2005/8/layout/default"/>
    <dgm:cxn modelId="{808032D0-1C25-8A4F-B18B-522BB1094298}" type="presOf" srcId="{37FF2A48-9B89-4049-A4D6-3D3A8B3E9CE2}" destId="{C8695145-3AEF-2B4F-99D4-F1D17244F023}" srcOrd="0" destOrd="0" presId="urn:microsoft.com/office/officeart/2005/8/layout/default"/>
    <dgm:cxn modelId="{4A339BD0-FDCE-2E42-B8E0-91E71A99EF9D}" srcId="{62A6C2EB-F421-5443-8C75-8AC91BF856F4}" destId="{12F2A535-3B70-7B42-A44C-C979E53F4A1A}" srcOrd="12" destOrd="0" parTransId="{89ABE1C9-EA7D-EF48-9DC1-FBB9412079B1}" sibTransId="{EA751506-8AF3-3940-899E-D7668D3F5111}"/>
    <dgm:cxn modelId="{0CECF5DB-3FC6-2B44-93E7-A746D1D0DE35}" type="presOf" srcId="{0A5785CE-4D7D-4F44-B770-584C3D439801}" destId="{D9B633DB-7F9C-C247-8099-E49D8D36101B}" srcOrd="0" destOrd="0" presId="urn:microsoft.com/office/officeart/2005/8/layout/default"/>
    <dgm:cxn modelId="{62AE0CF3-FD24-3E40-B83D-823A077EF98F}" type="presOf" srcId="{2B7442C0-4C43-1543-9A7A-3B758628AF44}" destId="{A4B80763-C292-6C48-8AF0-1FAC5287D3D1}" srcOrd="0" destOrd="0" presId="urn:microsoft.com/office/officeart/2005/8/layout/default"/>
    <dgm:cxn modelId="{6015B1FF-8B52-1B41-853D-1ECCAAE356CD}" srcId="{62A6C2EB-F421-5443-8C75-8AC91BF856F4}" destId="{E6357745-2192-AA4C-B5E8-4ED236A438F7}" srcOrd="4" destOrd="0" parTransId="{E4CDA16C-2328-7A45-858A-004CC2DD09E4}" sibTransId="{02366556-C828-3040-8578-D7ED2B877317}"/>
    <dgm:cxn modelId="{43BFD7F6-2932-9A44-9D8E-7046424B684F}" type="presParOf" srcId="{8FD95F6B-D9DD-804B-A46D-B2A1376647DD}" destId="{16EF9341-3BAF-C540-843A-5DF7FBC0A5DB}" srcOrd="0" destOrd="0" presId="urn:microsoft.com/office/officeart/2005/8/layout/default"/>
    <dgm:cxn modelId="{C2D1D5D6-AACE-E747-8B7C-383309F1D758}" type="presParOf" srcId="{8FD95F6B-D9DD-804B-A46D-B2A1376647DD}" destId="{DB6F0F17-BE9B-BF4A-94E6-B7C51A74FBB7}" srcOrd="1" destOrd="0" presId="urn:microsoft.com/office/officeart/2005/8/layout/default"/>
    <dgm:cxn modelId="{DBA3B0EF-72C3-0347-B2FC-E0A32158D68D}" type="presParOf" srcId="{8FD95F6B-D9DD-804B-A46D-B2A1376647DD}" destId="{53A2C7EE-AFC7-BC48-A847-40EC54C5020F}" srcOrd="2" destOrd="0" presId="urn:microsoft.com/office/officeart/2005/8/layout/default"/>
    <dgm:cxn modelId="{924B5A2C-D1A9-A646-A276-FEBC8F1340C2}" type="presParOf" srcId="{8FD95F6B-D9DD-804B-A46D-B2A1376647DD}" destId="{56D23CFF-AF1E-494A-AA88-0ED9A0D52F40}" srcOrd="3" destOrd="0" presId="urn:microsoft.com/office/officeart/2005/8/layout/default"/>
    <dgm:cxn modelId="{4D6E4E51-9505-E545-8B75-3DAFCF214EFA}" type="presParOf" srcId="{8FD95F6B-D9DD-804B-A46D-B2A1376647DD}" destId="{70DBFD2F-5ACE-7649-9D2B-BCFCCAC578BC}" srcOrd="4" destOrd="0" presId="urn:microsoft.com/office/officeart/2005/8/layout/default"/>
    <dgm:cxn modelId="{97E699F4-53AA-8E40-ACBA-1296182CCB0F}" type="presParOf" srcId="{8FD95F6B-D9DD-804B-A46D-B2A1376647DD}" destId="{1B671459-3B08-884F-B3B2-55B367DD072E}" srcOrd="5" destOrd="0" presId="urn:microsoft.com/office/officeart/2005/8/layout/default"/>
    <dgm:cxn modelId="{909BD2ED-E4C1-BC4E-886E-D1D2598DC774}" type="presParOf" srcId="{8FD95F6B-D9DD-804B-A46D-B2A1376647DD}" destId="{9C6DAD07-F645-9A4D-9C82-06DD66CD9DE1}" srcOrd="6" destOrd="0" presId="urn:microsoft.com/office/officeart/2005/8/layout/default"/>
    <dgm:cxn modelId="{FD4F6643-4372-9642-A4D7-B57FDB7B8FEF}" type="presParOf" srcId="{8FD95F6B-D9DD-804B-A46D-B2A1376647DD}" destId="{E829675F-7557-E14C-B514-FC1D086AEA81}" srcOrd="7" destOrd="0" presId="urn:microsoft.com/office/officeart/2005/8/layout/default"/>
    <dgm:cxn modelId="{8B80C676-2963-1E46-BC9E-7F6E8190D8C7}" type="presParOf" srcId="{8FD95F6B-D9DD-804B-A46D-B2A1376647DD}" destId="{777DE219-ECCB-2C41-8630-99EB9D564ABD}" srcOrd="8" destOrd="0" presId="urn:microsoft.com/office/officeart/2005/8/layout/default"/>
    <dgm:cxn modelId="{AEF4955D-E619-5840-B05E-A623865F7E14}" type="presParOf" srcId="{8FD95F6B-D9DD-804B-A46D-B2A1376647DD}" destId="{AA544F3E-81C4-0648-A95B-5C87CE0ABE33}" srcOrd="9" destOrd="0" presId="urn:microsoft.com/office/officeart/2005/8/layout/default"/>
    <dgm:cxn modelId="{5F2E0A5E-537F-6B47-9B36-93F9EF9C8389}" type="presParOf" srcId="{8FD95F6B-D9DD-804B-A46D-B2A1376647DD}" destId="{51038157-878E-3940-B213-B014367FBA16}" srcOrd="10" destOrd="0" presId="urn:microsoft.com/office/officeart/2005/8/layout/default"/>
    <dgm:cxn modelId="{CBC37F71-5A2F-3B40-8BA3-211AA482177B}" type="presParOf" srcId="{8FD95F6B-D9DD-804B-A46D-B2A1376647DD}" destId="{AEF0F745-E058-6A49-BD08-D0A701A08EB8}" srcOrd="11" destOrd="0" presId="urn:microsoft.com/office/officeart/2005/8/layout/default"/>
    <dgm:cxn modelId="{2D6C24A5-D8F7-554C-B76E-0DBB6B67B521}" type="presParOf" srcId="{8FD95F6B-D9DD-804B-A46D-B2A1376647DD}" destId="{D9B633DB-7F9C-C247-8099-E49D8D36101B}" srcOrd="12" destOrd="0" presId="urn:microsoft.com/office/officeart/2005/8/layout/default"/>
    <dgm:cxn modelId="{DCC38246-8C09-0246-941A-64CF2498704B}" type="presParOf" srcId="{8FD95F6B-D9DD-804B-A46D-B2A1376647DD}" destId="{C5714267-DAE9-274F-BB7E-4EAD1E472CF7}" srcOrd="13" destOrd="0" presId="urn:microsoft.com/office/officeart/2005/8/layout/default"/>
    <dgm:cxn modelId="{60BE68D6-CB67-6D4E-BC9D-871B83DA2043}" type="presParOf" srcId="{8FD95F6B-D9DD-804B-A46D-B2A1376647DD}" destId="{A4B80763-C292-6C48-8AF0-1FAC5287D3D1}" srcOrd="14" destOrd="0" presId="urn:microsoft.com/office/officeart/2005/8/layout/default"/>
    <dgm:cxn modelId="{A5E8EE65-0A45-DD4B-B523-71EE97018559}" type="presParOf" srcId="{8FD95F6B-D9DD-804B-A46D-B2A1376647DD}" destId="{731A98F2-A6C8-0C46-BD2F-4576D4607449}" srcOrd="15" destOrd="0" presId="urn:microsoft.com/office/officeart/2005/8/layout/default"/>
    <dgm:cxn modelId="{82EFED11-5752-7446-948D-7884703ADDCD}" type="presParOf" srcId="{8FD95F6B-D9DD-804B-A46D-B2A1376647DD}" destId="{18D7D6F0-7AD0-8A4B-AB71-DD928CEBEF60}" srcOrd="16" destOrd="0" presId="urn:microsoft.com/office/officeart/2005/8/layout/default"/>
    <dgm:cxn modelId="{1765C81E-8692-D84F-8436-18625556BDCF}" type="presParOf" srcId="{8FD95F6B-D9DD-804B-A46D-B2A1376647DD}" destId="{521BF680-4F7B-B54A-853A-9123A1228D23}" srcOrd="17" destOrd="0" presId="urn:microsoft.com/office/officeart/2005/8/layout/default"/>
    <dgm:cxn modelId="{47F34923-DB3D-F441-90B0-FD2BE3263C86}" type="presParOf" srcId="{8FD95F6B-D9DD-804B-A46D-B2A1376647DD}" destId="{2A127B71-019F-C046-8ABB-59A2F4E7FABF}" srcOrd="18" destOrd="0" presId="urn:microsoft.com/office/officeart/2005/8/layout/default"/>
    <dgm:cxn modelId="{22ED3BD3-7E33-5242-AF22-C645D806F9E5}" type="presParOf" srcId="{8FD95F6B-D9DD-804B-A46D-B2A1376647DD}" destId="{103185C2-E40A-DD47-931C-0D7C3220E502}" srcOrd="19" destOrd="0" presId="urn:microsoft.com/office/officeart/2005/8/layout/default"/>
    <dgm:cxn modelId="{AB0122D1-CE26-2A40-97F5-38581394152A}" type="presParOf" srcId="{8FD95F6B-D9DD-804B-A46D-B2A1376647DD}" destId="{FDB71969-317D-3E49-9405-C157DFDA49AB}" srcOrd="20" destOrd="0" presId="urn:microsoft.com/office/officeart/2005/8/layout/default"/>
    <dgm:cxn modelId="{094AF9B0-6BB2-BE4D-9438-694A37E59B7B}" type="presParOf" srcId="{8FD95F6B-D9DD-804B-A46D-B2A1376647DD}" destId="{19620980-43A4-FE47-9FC3-DE7D32D8B06A}" srcOrd="21" destOrd="0" presId="urn:microsoft.com/office/officeart/2005/8/layout/default"/>
    <dgm:cxn modelId="{C1CA7244-DBE1-264A-8F96-353D28FC0602}" type="presParOf" srcId="{8FD95F6B-D9DD-804B-A46D-B2A1376647DD}" destId="{16915F53-18C2-5A4F-B73C-128F1EDC552A}" srcOrd="22" destOrd="0" presId="urn:microsoft.com/office/officeart/2005/8/layout/default"/>
    <dgm:cxn modelId="{55AFACA8-D862-894F-8793-19D8C0E66D93}" type="presParOf" srcId="{8FD95F6B-D9DD-804B-A46D-B2A1376647DD}" destId="{37A4AEC7-3C8E-1C4E-B3F7-8D2603A85D42}" srcOrd="23" destOrd="0" presId="urn:microsoft.com/office/officeart/2005/8/layout/default"/>
    <dgm:cxn modelId="{12BFDB7D-01C6-9E45-BD3A-D8743D0BE39D}" type="presParOf" srcId="{8FD95F6B-D9DD-804B-A46D-B2A1376647DD}" destId="{D2A86D54-DCC3-8C47-A562-61B90E469A92}" srcOrd="24" destOrd="0" presId="urn:microsoft.com/office/officeart/2005/8/layout/default"/>
    <dgm:cxn modelId="{1FD0FCC5-3117-BC42-A7BE-E79DB1373F30}" type="presParOf" srcId="{8FD95F6B-D9DD-804B-A46D-B2A1376647DD}" destId="{F941EF58-58B3-E946-9980-1FFA84586A56}" srcOrd="25" destOrd="0" presId="urn:microsoft.com/office/officeart/2005/8/layout/default"/>
    <dgm:cxn modelId="{F604134D-26B3-6B42-87C8-D6793F30607E}" type="presParOf" srcId="{8FD95F6B-D9DD-804B-A46D-B2A1376647DD}" destId="{C8695145-3AEF-2B4F-99D4-F1D17244F023}" srcOrd="26" destOrd="0" presId="urn:microsoft.com/office/officeart/2005/8/layout/default"/>
    <dgm:cxn modelId="{BAC77E13-2157-A34E-B4DA-A346485C0D1A}" type="presParOf" srcId="{8FD95F6B-D9DD-804B-A46D-B2A1376647DD}" destId="{0B64F577-13F1-4E48-B765-7AC1FB90FBC3}" srcOrd="27" destOrd="0" presId="urn:microsoft.com/office/officeart/2005/8/layout/default"/>
    <dgm:cxn modelId="{64E2D108-1A73-FA42-9E67-57080F339A41}" type="presParOf" srcId="{8FD95F6B-D9DD-804B-A46D-B2A1376647DD}" destId="{D1550F63-0B39-C948-B3CE-D430F1BDB983}"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2E38BF-A0BA-4EC4-A71E-2C7941B3F1AE}"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0933F5DE-BA54-4BFB-B62A-5F04A9924537}">
      <dgm:prSet/>
      <dgm:spPr/>
      <dgm:t>
        <a:bodyPr/>
        <a:lstStyle/>
        <a:p>
          <a:r>
            <a:rPr lang="en-US" dirty="0"/>
            <a:t>Social Engineering</a:t>
          </a:r>
        </a:p>
      </dgm:t>
    </dgm:pt>
    <dgm:pt modelId="{DEF432A9-C1B3-415C-9AFE-060771F90447}" type="parTrans" cxnId="{0A669FB3-344A-4BA5-8FC5-28A05B0D2D00}">
      <dgm:prSet/>
      <dgm:spPr/>
      <dgm:t>
        <a:bodyPr/>
        <a:lstStyle/>
        <a:p>
          <a:endParaRPr lang="en-US"/>
        </a:p>
      </dgm:t>
    </dgm:pt>
    <dgm:pt modelId="{5E86A016-2AE3-4A6D-966C-B3A6675F3F55}" type="sibTrans" cxnId="{0A669FB3-344A-4BA5-8FC5-28A05B0D2D00}">
      <dgm:prSet/>
      <dgm:spPr/>
      <dgm:t>
        <a:bodyPr/>
        <a:lstStyle/>
        <a:p>
          <a:endParaRPr lang="en-US"/>
        </a:p>
      </dgm:t>
    </dgm:pt>
    <dgm:pt modelId="{EAE8157B-C8A4-4F51-8B4E-63D4DE769787}">
      <dgm:prSet/>
      <dgm:spPr/>
      <dgm:t>
        <a:bodyPr/>
        <a:lstStyle/>
        <a:p>
          <a:r>
            <a:rPr lang="en-US" dirty="0"/>
            <a:t>Phishing / Vishing/ Spear </a:t>
          </a:r>
          <a:r>
            <a:rPr lang="en-US" dirty="0" err="1"/>
            <a:t>Phising</a:t>
          </a:r>
          <a:r>
            <a:rPr lang="en-US" dirty="0"/>
            <a:t> / Pharming</a:t>
          </a:r>
        </a:p>
      </dgm:t>
    </dgm:pt>
    <dgm:pt modelId="{C9DA2B67-27EF-435F-AA63-02FA5C9A585A}" type="parTrans" cxnId="{477D44B2-CF1D-445A-8F32-E709D81F89D9}">
      <dgm:prSet/>
      <dgm:spPr/>
      <dgm:t>
        <a:bodyPr/>
        <a:lstStyle/>
        <a:p>
          <a:endParaRPr lang="en-US"/>
        </a:p>
      </dgm:t>
    </dgm:pt>
    <dgm:pt modelId="{2AE1F488-4A3C-44CC-BDEC-4F8B206CD4AB}" type="sibTrans" cxnId="{477D44B2-CF1D-445A-8F32-E709D81F89D9}">
      <dgm:prSet/>
      <dgm:spPr/>
      <dgm:t>
        <a:bodyPr/>
        <a:lstStyle/>
        <a:p>
          <a:endParaRPr lang="en-US"/>
        </a:p>
      </dgm:t>
    </dgm:pt>
    <dgm:pt modelId="{AD75EC83-D2D5-40D3-A74C-6DC4538E421C}">
      <dgm:prSet/>
      <dgm:spPr/>
      <dgm:t>
        <a:bodyPr/>
        <a:lstStyle/>
        <a:p>
          <a:r>
            <a:rPr lang="en-US" dirty="0"/>
            <a:t>Spam</a:t>
          </a:r>
        </a:p>
      </dgm:t>
    </dgm:pt>
    <dgm:pt modelId="{9FE508CF-15E1-4B93-A6CA-8EE9E91390A1}" type="parTrans" cxnId="{F6927695-3139-4CC3-BF0A-295FB6815CD6}">
      <dgm:prSet/>
      <dgm:spPr/>
      <dgm:t>
        <a:bodyPr/>
        <a:lstStyle/>
        <a:p>
          <a:endParaRPr lang="en-US"/>
        </a:p>
      </dgm:t>
    </dgm:pt>
    <dgm:pt modelId="{2FC37482-DBE5-4697-A98F-0B744CAFAEE8}" type="sibTrans" cxnId="{F6927695-3139-4CC3-BF0A-295FB6815CD6}">
      <dgm:prSet/>
      <dgm:spPr/>
      <dgm:t>
        <a:bodyPr/>
        <a:lstStyle/>
        <a:p>
          <a:endParaRPr lang="en-US"/>
        </a:p>
      </dgm:t>
    </dgm:pt>
    <dgm:pt modelId="{0EE70D44-106F-4050-B3BA-401A2493882C}">
      <dgm:prSet/>
      <dgm:spPr/>
      <dgm:t>
        <a:bodyPr/>
        <a:lstStyle/>
        <a:p>
          <a:r>
            <a:rPr lang="en-US" dirty="0"/>
            <a:t>Typo Squatting</a:t>
          </a:r>
        </a:p>
      </dgm:t>
    </dgm:pt>
    <dgm:pt modelId="{6BA0B670-A02B-4E91-90B8-7ECAA295BD61}" type="parTrans" cxnId="{3246E709-662A-4D14-BFC2-CF08154C1129}">
      <dgm:prSet/>
      <dgm:spPr/>
      <dgm:t>
        <a:bodyPr/>
        <a:lstStyle/>
        <a:p>
          <a:endParaRPr lang="en-US"/>
        </a:p>
      </dgm:t>
    </dgm:pt>
    <dgm:pt modelId="{9761EEC0-DA33-4346-90B8-00794A27033A}" type="sibTrans" cxnId="{3246E709-662A-4D14-BFC2-CF08154C1129}">
      <dgm:prSet/>
      <dgm:spPr/>
      <dgm:t>
        <a:bodyPr/>
        <a:lstStyle/>
        <a:p>
          <a:endParaRPr lang="en-US"/>
        </a:p>
      </dgm:t>
    </dgm:pt>
    <dgm:pt modelId="{C426CCD3-3C22-074F-A9C8-204FA173D416}" type="pres">
      <dgm:prSet presAssocID="{F02E38BF-A0BA-4EC4-A71E-2C7941B3F1AE}" presName="linear" presStyleCnt="0">
        <dgm:presLayoutVars>
          <dgm:dir/>
          <dgm:animLvl val="lvl"/>
          <dgm:resizeHandles val="exact"/>
        </dgm:presLayoutVars>
      </dgm:prSet>
      <dgm:spPr/>
    </dgm:pt>
    <dgm:pt modelId="{E15532F4-083E-404B-9346-809FFAB40C3A}" type="pres">
      <dgm:prSet presAssocID="{0933F5DE-BA54-4BFB-B62A-5F04A9924537}" presName="parentLin" presStyleCnt="0"/>
      <dgm:spPr/>
    </dgm:pt>
    <dgm:pt modelId="{16E51A58-890E-3348-A484-2D35B0DACFB8}" type="pres">
      <dgm:prSet presAssocID="{0933F5DE-BA54-4BFB-B62A-5F04A9924537}" presName="parentLeftMargin" presStyleLbl="node1" presStyleIdx="0" presStyleCnt="4"/>
      <dgm:spPr/>
    </dgm:pt>
    <dgm:pt modelId="{B67FC20E-9EB6-7E47-A16C-292F3BDE5C0E}" type="pres">
      <dgm:prSet presAssocID="{0933F5DE-BA54-4BFB-B62A-5F04A9924537}" presName="parentText" presStyleLbl="node1" presStyleIdx="0" presStyleCnt="4">
        <dgm:presLayoutVars>
          <dgm:chMax val="0"/>
          <dgm:bulletEnabled val="1"/>
        </dgm:presLayoutVars>
      </dgm:prSet>
      <dgm:spPr/>
    </dgm:pt>
    <dgm:pt modelId="{C2904BCB-F2FC-7A44-B080-347FD40BD0AB}" type="pres">
      <dgm:prSet presAssocID="{0933F5DE-BA54-4BFB-B62A-5F04A9924537}" presName="negativeSpace" presStyleCnt="0"/>
      <dgm:spPr/>
    </dgm:pt>
    <dgm:pt modelId="{8D2FAD59-E2BF-0B42-8365-18CE60D7BF6E}" type="pres">
      <dgm:prSet presAssocID="{0933F5DE-BA54-4BFB-B62A-5F04A9924537}" presName="childText" presStyleLbl="conFgAcc1" presStyleIdx="0" presStyleCnt="4">
        <dgm:presLayoutVars>
          <dgm:bulletEnabled val="1"/>
        </dgm:presLayoutVars>
      </dgm:prSet>
      <dgm:spPr/>
    </dgm:pt>
    <dgm:pt modelId="{174D74DD-DDD3-F74C-AC2D-FBAD619D812C}" type="pres">
      <dgm:prSet presAssocID="{5E86A016-2AE3-4A6D-966C-B3A6675F3F55}" presName="spaceBetweenRectangles" presStyleCnt="0"/>
      <dgm:spPr/>
    </dgm:pt>
    <dgm:pt modelId="{4979A6C8-EECD-3843-B973-D8DC14987A6D}" type="pres">
      <dgm:prSet presAssocID="{EAE8157B-C8A4-4F51-8B4E-63D4DE769787}" presName="parentLin" presStyleCnt="0"/>
      <dgm:spPr/>
    </dgm:pt>
    <dgm:pt modelId="{79F65C02-B5D8-9B44-9853-4C88FFBC3F14}" type="pres">
      <dgm:prSet presAssocID="{EAE8157B-C8A4-4F51-8B4E-63D4DE769787}" presName="parentLeftMargin" presStyleLbl="node1" presStyleIdx="0" presStyleCnt="4"/>
      <dgm:spPr/>
    </dgm:pt>
    <dgm:pt modelId="{B8B46834-45FB-F848-B150-0AE70173BAF6}" type="pres">
      <dgm:prSet presAssocID="{EAE8157B-C8A4-4F51-8B4E-63D4DE769787}" presName="parentText" presStyleLbl="node1" presStyleIdx="1" presStyleCnt="4">
        <dgm:presLayoutVars>
          <dgm:chMax val="0"/>
          <dgm:bulletEnabled val="1"/>
        </dgm:presLayoutVars>
      </dgm:prSet>
      <dgm:spPr/>
    </dgm:pt>
    <dgm:pt modelId="{9760A750-2B40-8747-8223-D04FC7BB3B82}" type="pres">
      <dgm:prSet presAssocID="{EAE8157B-C8A4-4F51-8B4E-63D4DE769787}" presName="negativeSpace" presStyleCnt="0"/>
      <dgm:spPr/>
    </dgm:pt>
    <dgm:pt modelId="{EFEE123C-3954-E546-B171-28B9B1B50616}" type="pres">
      <dgm:prSet presAssocID="{EAE8157B-C8A4-4F51-8B4E-63D4DE769787}" presName="childText" presStyleLbl="conFgAcc1" presStyleIdx="1" presStyleCnt="4">
        <dgm:presLayoutVars>
          <dgm:bulletEnabled val="1"/>
        </dgm:presLayoutVars>
      </dgm:prSet>
      <dgm:spPr/>
    </dgm:pt>
    <dgm:pt modelId="{23357073-5FBE-DB42-9643-20131CEFFB3F}" type="pres">
      <dgm:prSet presAssocID="{2AE1F488-4A3C-44CC-BDEC-4F8B206CD4AB}" presName="spaceBetweenRectangles" presStyleCnt="0"/>
      <dgm:spPr/>
    </dgm:pt>
    <dgm:pt modelId="{F8BDD4E2-4A91-8648-9FE7-CD3BB6B588E7}" type="pres">
      <dgm:prSet presAssocID="{AD75EC83-D2D5-40D3-A74C-6DC4538E421C}" presName="parentLin" presStyleCnt="0"/>
      <dgm:spPr/>
    </dgm:pt>
    <dgm:pt modelId="{334D8EAF-E65D-8348-8263-0E98524C839F}" type="pres">
      <dgm:prSet presAssocID="{AD75EC83-D2D5-40D3-A74C-6DC4538E421C}" presName="parentLeftMargin" presStyleLbl="node1" presStyleIdx="1" presStyleCnt="4"/>
      <dgm:spPr/>
    </dgm:pt>
    <dgm:pt modelId="{0BAC895D-0CC0-BB42-B875-B9830D4CF525}" type="pres">
      <dgm:prSet presAssocID="{AD75EC83-D2D5-40D3-A74C-6DC4538E421C}" presName="parentText" presStyleLbl="node1" presStyleIdx="2" presStyleCnt="4">
        <dgm:presLayoutVars>
          <dgm:chMax val="0"/>
          <dgm:bulletEnabled val="1"/>
        </dgm:presLayoutVars>
      </dgm:prSet>
      <dgm:spPr/>
    </dgm:pt>
    <dgm:pt modelId="{1A67726E-8D1B-3540-BDD3-5861CD826EE8}" type="pres">
      <dgm:prSet presAssocID="{AD75EC83-D2D5-40D3-A74C-6DC4538E421C}" presName="negativeSpace" presStyleCnt="0"/>
      <dgm:spPr/>
    </dgm:pt>
    <dgm:pt modelId="{3B78B3F2-FFD7-274F-B2C9-16C1C6D2350B}" type="pres">
      <dgm:prSet presAssocID="{AD75EC83-D2D5-40D3-A74C-6DC4538E421C}" presName="childText" presStyleLbl="conFgAcc1" presStyleIdx="2" presStyleCnt="4">
        <dgm:presLayoutVars>
          <dgm:bulletEnabled val="1"/>
        </dgm:presLayoutVars>
      </dgm:prSet>
      <dgm:spPr/>
    </dgm:pt>
    <dgm:pt modelId="{69553149-0D7D-0E4D-981F-19A60C024468}" type="pres">
      <dgm:prSet presAssocID="{2FC37482-DBE5-4697-A98F-0B744CAFAEE8}" presName="spaceBetweenRectangles" presStyleCnt="0"/>
      <dgm:spPr/>
    </dgm:pt>
    <dgm:pt modelId="{4EC1B664-B383-914C-ABA9-928EE531B1AE}" type="pres">
      <dgm:prSet presAssocID="{0EE70D44-106F-4050-B3BA-401A2493882C}" presName="parentLin" presStyleCnt="0"/>
      <dgm:spPr/>
    </dgm:pt>
    <dgm:pt modelId="{4883B395-6E97-FE4C-B328-A49E5E9914EF}" type="pres">
      <dgm:prSet presAssocID="{0EE70D44-106F-4050-B3BA-401A2493882C}" presName="parentLeftMargin" presStyleLbl="node1" presStyleIdx="2" presStyleCnt="4"/>
      <dgm:spPr/>
    </dgm:pt>
    <dgm:pt modelId="{0AE61FD8-CED1-4146-93D9-B794DE251011}" type="pres">
      <dgm:prSet presAssocID="{0EE70D44-106F-4050-B3BA-401A2493882C}" presName="parentText" presStyleLbl="node1" presStyleIdx="3" presStyleCnt="4">
        <dgm:presLayoutVars>
          <dgm:chMax val="0"/>
          <dgm:bulletEnabled val="1"/>
        </dgm:presLayoutVars>
      </dgm:prSet>
      <dgm:spPr/>
    </dgm:pt>
    <dgm:pt modelId="{FA6843B7-3A18-6744-A71E-EA3D00DA08D8}" type="pres">
      <dgm:prSet presAssocID="{0EE70D44-106F-4050-B3BA-401A2493882C}" presName="negativeSpace" presStyleCnt="0"/>
      <dgm:spPr/>
    </dgm:pt>
    <dgm:pt modelId="{17C50235-BA02-D142-873A-408D6D6C54A1}" type="pres">
      <dgm:prSet presAssocID="{0EE70D44-106F-4050-B3BA-401A2493882C}" presName="childText" presStyleLbl="conFgAcc1" presStyleIdx="3" presStyleCnt="4">
        <dgm:presLayoutVars>
          <dgm:bulletEnabled val="1"/>
        </dgm:presLayoutVars>
      </dgm:prSet>
      <dgm:spPr/>
    </dgm:pt>
  </dgm:ptLst>
  <dgm:cxnLst>
    <dgm:cxn modelId="{105C3106-D5E2-434A-ABAB-01D1550F04AB}" type="presOf" srcId="{0EE70D44-106F-4050-B3BA-401A2493882C}" destId="{0AE61FD8-CED1-4146-93D9-B794DE251011}" srcOrd="1" destOrd="0" presId="urn:microsoft.com/office/officeart/2005/8/layout/list1"/>
    <dgm:cxn modelId="{3246E709-662A-4D14-BFC2-CF08154C1129}" srcId="{F02E38BF-A0BA-4EC4-A71E-2C7941B3F1AE}" destId="{0EE70D44-106F-4050-B3BA-401A2493882C}" srcOrd="3" destOrd="0" parTransId="{6BA0B670-A02B-4E91-90B8-7ECAA295BD61}" sibTransId="{9761EEC0-DA33-4346-90B8-00794A27033A}"/>
    <dgm:cxn modelId="{59D7D50F-F792-A643-8C87-A99260965F04}" type="presOf" srcId="{F02E38BF-A0BA-4EC4-A71E-2C7941B3F1AE}" destId="{C426CCD3-3C22-074F-A9C8-204FA173D416}" srcOrd="0" destOrd="0" presId="urn:microsoft.com/office/officeart/2005/8/layout/list1"/>
    <dgm:cxn modelId="{A7353833-DFB9-454D-9801-96A9346EB957}" type="presOf" srcId="{EAE8157B-C8A4-4F51-8B4E-63D4DE769787}" destId="{79F65C02-B5D8-9B44-9853-4C88FFBC3F14}" srcOrd="0" destOrd="0" presId="urn:microsoft.com/office/officeart/2005/8/layout/list1"/>
    <dgm:cxn modelId="{A2B2764E-8079-024A-9C31-CBE6205104D2}" type="presOf" srcId="{AD75EC83-D2D5-40D3-A74C-6DC4538E421C}" destId="{334D8EAF-E65D-8348-8263-0E98524C839F}" srcOrd="0" destOrd="0" presId="urn:microsoft.com/office/officeart/2005/8/layout/list1"/>
    <dgm:cxn modelId="{40F3627F-A104-0744-A154-60CD6F804F21}" type="presOf" srcId="{0EE70D44-106F-4050-B3BA-401A2493882C}" destId="{4883B395-6E97-FE4C-B328-A49E5E9914EF}" srcOrd="0" destOrd="0" presId="urn:microsoft.com/office/officeart/2005/8/layout/list1"/>
    <dgm:cxn modelId="{F6927695-3139-4CC3-BF0A-295FB6815CD6}" srcId="{F02E38BF-A0BA-4EC4-A71E-2C7941B3F1AE}" destId="{AD75EC83-D2D5-40D3-A74C-6DC4538E421C}" srcOrd="2" destOrd="0" parTransId="{9FE508CF-15E1-4B93-A6CA-8EE9E91390A1}" sibTransId="{2FC37482-DBE5-4697-A98F-0B744CAFAEE8}"/>
    <dgm:cxn modelId="{477D44B2-CF1D-445A-8F32-E709D81F89D9}" srcId="{F02E38BF-A0BA-4EC4-A71E-2C7941B3F1AE}" destId="{EAE8157B-C8A4-4F51-8B4E-63D4DE769787}" srcOrd="1" destOrd="0" parTransId="{C9DA2B67-27EF-435F-AA63-02FA5C9A585A}" sibTransId="{2AE1F488-4A3C-44CC-BDEC-4F8B206CD4AB}"/>
    <dgm:cxn modelId="{0A669FB3-344A-4BA5-8FC5-28A05B0D2D00}" srcId="{F02E38BF-A0BA-4EC4-A71E-2C7941B3F1AE}" destId="{0933F5DE-BA54-4BFB-B62A-5F04A9924537}" srcOrd="0" destOrd="0" parTransId="{DEF432A9-C1B3-415C-9AFE-060771F90447}" sibTransId="{5E86A016-2AE3-4A6D-966C-B3A6675F3F55}"/>
    <dgm:cxn modelId="{FEB989BF-554C-F745-A95F-1507A48C4BEA}" type="presOf" srcId="{0933F5DE-BA54-4BFB-B62A-5F04A9924537}" destId="{16E51A58-890E-3348-A484-2D35B0DACFB8}" srcOrd="0" destOrd="0" presId="urn:microsoft.com/office/officeart/2005/8/layout/list1"/>
    <dgm:cxn modelId="{D7B774F6-2371-5B48-BEF1-533B9BC5DE10}" type="presOf" srcId="{EAE8157B-C8A4-4F51-8B4E-63D4DE769787}" destId="{B8B46834-45FB-F848-B150-0AE70173BAF6}" srcOrd="1" destOrd="0" presId="urn:microsoft.com/office/officeart/2005/8/layout/list1"/>
    <dgm:cxn modelId="{CC9B15FA-29A6-E04F-9799-63E9AD26BE1C}" type="presOf" srcId="{0933F5DE-BA54-4BFB-B62A-5F04A9924537}" destId="{B67FC20E-9EB6-7E47-A16C-292F3BDE5C0E}" srcOrd="1" destOrd="0" presId="urn:microsoft.com/office/officeart/2005/8/layout/list1"/>
    <dgm:cxn modelId="{D609B0FF-092E-3548-B8D0-4D4280517F22}" type="presOf" srcId="{AD75EC83-D2D5-40D3-A74C-6DC4538E421C}" destId="{0BAC895D-0CC0-BB42-B875-B9830D4CF525}" srcOrd="1" destOrd="0" presId="urn:microsoft.com/office/officeart/2005/8/layout/list1"/>
    <dgm:cxn modelId="{F08E89BD-1583-A544-896A-85D01E675CA4}" type="presParOf" srcId="{C426CCD3-3C22-074F-A9C8-204FA173D416}" destId="{E15532F4-083E-404B-9346-809FFAB40C3A}" srcOrd="0" destOrd="0" presId="urn:microsoft.com/office/officeart/2005/8/layout/list1"/>
    <dgm:cxn modelId="{22B2814A-E77B-0D4D-8770-FA64DD79C79C}" type="presParOf" srcId="{E15532F4-083E-404B-9346-809FFAB40C3A}" destId="{16E51A58-890E-3348-A484-2D35B0DACFB8}" srcOrd="0" destOrd="0" presId="urn:microsoft.com/office/officeart/2005/8/layout/list1"/>
    <dgm:cxn modelId="{57768652-CF05-514F-9FE5-BA5F67070383}" type="presParOf" srcId="{E15532F4-083E-404B-9346-809FFAB40C3A}" destId="{B67FC20E-9EB6-7E47-A16C-292F3BDE5C0E}" srcOrd="1" destOrd="0" presId="urn:microsoft.com/office/officeart/2005/8/layout/list1"/>
    <dgm:cxn modelId="{E90BC788-BA11-4C42-9169-697DEA3109D9}" type="presParOf" srcId="{C426CCD3-3C22-074F-A9C8-204FA173D416}" destId="{C2904BCB-F2FC-7A44-B080-347FD40BD0AB}" srcOrd="1" destOrd="0" presId="urn:microsoft.com/office/officeart/2005/8/layout/list1"/>
    <dgm:cxn modelId="{D0E31261-FA95-0E43-8967-466911B1155C}" type="presParOf" srcId="{C426CCD3-3C22-074F-A9C8-204FA173D416}" destId="{8D2FAD59-E2BF-0B42-8365-18CE60D7BF6E}" srcOrd="2" destOrd="0" presId="urn:microsoft.com/office/officeart/2005/8/layout/list1"/>
    <dgm:cxn modelId="{79B03BCA-6D0C-C246-ADB8-C63C8AEEE826}" type="presParOf" srcId="{C426CCD3-3C22-074F-A9C8-204FA173D416}" destId="{174D74DD-DDD3-F74C-AC2D-FBAD619D812C}" srcOrd="3" destOrd="0" presId="urn:microsoft.com/office/officeart/2005/8/layout/list1"/>
    <dgm:cxn modelId="{3C40BFCD-9D11-C142-8B45-5421F6A4FC44}" type="presParOf" srcId="{C426CCD3-3C22-074F-A9C8-204FA173D416}" destId="{4979A6C8-EECD-3843-B973-D8DC14987A6D}" srcOrd="4" destOrd="0" presId="urn:microsoft.com/office/officeart/2005/8/layout/list1"/>
    <dgm:cxn modelId="{576CD2D7-4E2F-9147-B195-07D4D4C634F2}" type="presParOf" srcId="{4979A6C8-EECD-3843-B973-D8DC14987A6D}" destId="{79F65C02-B5D8-9B44-9853-4C88FFBC3F14}" srcOrd="0" destOrd="0" presId="urn:microsoft.com/office/officeart/2005/8/layout/list1"/>
    <dgm:cxn modelId="{22091C80-22AE-C74B-BD0E-A577E00F6F07}" type="presParOf" srcId="{4979A6C8-EECD-3843-B973-D8DC14987A6D}" destId="{B8B46834-45FB-F848-B150-0AE70173BAF6}" srcOrd="1" destOrd="0" presId="urn:microsoft.com/office/officeart/2005/8/layout/list1"/>
    <dgm:cxn modelId="{C6B4596E-04E1-3541-A61B-30862222ADFF}" type="presParOf" srcId="{C426CCD3-3C22-074F-A9C8-204FA173D416}" destId="{9760A750-2B40-8747-8223-D04FC7BB3B82}" srcOrd="5" destOrd="0" presId="urn:microsoft.com/office/officeart/2005/8/layout/list1"/>
    <dgm:cxn modelId="{339A3582-B220-D349-95C7-993C9C4B8658}" type="presParOf" srcId="{C426CCD3-3C22-074F-A9C8-204FA173D416}" destId="{EFEE123C-3954-E546-B171-28B9B1B50616}" srcOrd="6" destOrd="0" presId="urn:microsoft.com/office/officeart/2005/8/layout/list1"/>
    <dgm:cxn modelId="{7639B04F-7331-C241-A0BB-28ECB6E3748E}" type="presParOf" srcId="{C426CCD3-3C22-074F-A9C8-204FA173D416}" destId="{23357073-5FBE-DB42-9643-20131CEFFB3F}" srcOrd="7" destOrd="0" presId="urn:microsoft.com/office/officeart/2005/8/layout/list1"/>
    <dgm:cxn modelId="{09AEFD2D-0DDF-EC4B-BBAD-B418858B4F05}" type="presParOf" srcId="{C426CCD3-3C22-074F-A9C8-204FA173D416}" destId="{F8BDD4E2-4A91-8648-9FE7-CD3BB6B588E7}" srcOrd="8" destOrd="0" presId="urn:microsoft.com/office/officeart/2005/8/layout/list1"/>
    <dgm:cxn modelId="{0462E75E-0DD6-514C-915F-B410B13F3787}" type="presParOf" srcId="{F8BDD4E2-4A91-8648-9FE7-CD3BB6B588E7}" destId="{334D8EAF-E65D-8348-8263-0E98524C839F}" srcOrd="0" destOrd="0" presId="urn:microsoft.com/office/officeart/2005/8/layout/list1"/>
    <dgm:cxn modelId="{C4D61999-48E5-7D43-A8AC-B82AFEA48DB7}" type="presParOf" srcId="{F8BDD4E2-4A91-8648-9FE7-CD3BB6B588E7}" destId="{0BAC895D-0CC0-BB42-B875-B9830D4CF525}" srcOrd="1" destOrd="0" presId="urn:microsoft.com/office/officeart/2005/8/layout/list1"/>
    <dgm:cxn modelId="{A90715EE-5A87-6B49-922D-2149D6F49560}" type="presParOf" srcId="{C426CCD3-3C22-074F-A9C8-204FA173D416}" destId="{1A67726E-8D1B-3540-BDD3-5861CD826EE8}" srcOrd="9" destOrd="0" presId="urn:microsoft.com/office/officeart/2005/8/layout/list1"/>
    <dgm:cxn modelId="{442A892C-E3CF-8548-B0E7-379A0053F5E2}" type="presParOf" srcId="{C426CCD3-3C22-074F-A9C8-204FA173D416}" destId="{3B78B3F2-FFD7-274F-B2C9-16C1C6D2350B}" srcOrd="10" destOrd="0" presId="urn:microsoft.com/office/officeart/2005/8/layout/list1"/>
    <dgm:cxn modelId="{9611E1F0-8B1F-0942-9829-08DB93F743CA}" type="presParOf" srcId="{C426CCD3-3C22-074F-A9C8-204FA173D416}" destId="{69553149-0D7D-0E4D-981F-19A60C024468}" srcOrd="11" destOrd="0" presId="urn:microsoft.com/office/officeart/2005/8/layout/list1"/>
    <dgm:cxn modelId="{4E650F4A-C25E-8543-9B49-51394F8303A9}" type="presParOf" srcId="{C426CCD3-3C22-074F-A9C8-204FA173D416}" destId="{4EC1B664-B383-914C-ABA9-928EE531B1AE}" srcOrd="12" destOrd="0" presId="urn:microsoft.com/office/officeart/2005/8/layout/list1"/>
    <dgm:cxn modelId="{86F99F0F-FD11-9249-BC63-0990CFD049EA}" type="presParOf" srcId="{4EC1B664-B383-914C-ABA9-928EE531B1AE}" destId="{4883B395-6E97-FE4C-B328-A49E5E9914EF}" srcOrd="0" destOrd="0" presId="urn:microsoft.com/office/officeart/2005/8/layout/list1"/>
    <dgm:cxn modelId="{ADD4C7C8-4214-5C40-897E-5C6EB6E9319F}" type="presParOf" srcId="{4EC1B664-B383-914C-ABA9-928EE531B1AE}" destId="{0AE61FD8-CED1-4146-93D9-B794DE251011}" srcOrd="1" destOrd="0" presId="urn:microsoft.com/office/officeart/2005/8/layout/list1"/>
    <dgm:cxn modelId="{44D1866E-2424-264D-BEFE-D4AD2703CC2A}" type="presParOf" srcId="{C426CCD3-3C22-074F-A9C8-204FA173D416}" destId="{FA6843B7-3A18-6744-A71E-EA3D00DA08D8}" srcOrd="13" destOrd="0" presId="urn:microsoft.com/office/officeart/2005/8/layout/list1"/>
    <dgm:cxn modelId="{3D0B3900-09B5-254C-AB59-BE2E2BAA3EFF}" type="presParOf" srcId="{C426CCD3-3C22-074F-A9C8-204FA173D416}" destId="{17C50235-BA02-D142-873A-408D6D6C54A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2BED71-E626-4EEB-90E6-DF0FA845B637}"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0B3071C5-4D5C-4A9A-ADC9-957ADD72379F}">
      <dgm:prSet/>
      <dgm:spPr/>
      <dgm:t>
        <a:bodyPr/>
        <a:lstStyle/>
        <a:p>
          <a:r>
            <a:rPr lang="en-US"/>
            <a:t>Collect data</a:t>
          </a:r>
        </a:p>
      </dgm:t>
    </dgm:pt>
    <dgm:pt modelId="{961D87B9-42E6-450F-9432-081DD2E57A94}" type="parTrans" cxnId="{3857D3D5-1FE7-4CDA-B4BF-6188FA5867AA}">
      <dgm:prSet/>
      <dgm:spPr/>
      <dgm:t>
        <a:bodyPr/>
        <a:lstStyle/>
        <a:p>
          <a:endParaRPr lang="en-US"/>
        </a:p>
      </dgm:t>
    </dgm:pt>
    <dgm:pt modelId="{BC92017E-C312-4332-8D22-7DD64EB34355}" type="sibTrans" cxnId="{3857D3D5-1FE7-4CDA-B4BF-6188FA5867AA}">
      <dgm:prSet phldrT="1" phldr="0"/>
      <dgm:spPr/>
      <dgm:t>
        <a:bodyPr/>
        <a:lstStyle/>
        <a:p>
          <a:r>
            <a:rPr lang="en-US"/>
            <a:t>1</a:t>
          </a:r>
        </a:p>
      </dgm:t>
    </dgm:pt>
    <dgm:pt modelId="{50661B30-4E0D-43EA-A734-A67830F99569}">
      <dgm:prSet/>
      <dgm:spPr/>
      <dgm:t>
        <a:bodyPr/>
        <a:lstStyle/>
        <a:p>
          <a:r>
            <a:rPr lang="en-US"/>
            <a:t>Delete data</a:t>
          </a:r>
        </a:p>
      </dgm:t>
    </dgm:pt>
    <dgm:pt modelId="{80DD3790-79B2-48F5-AA24-FA3E9BD995A8}" type="parTrans" cxnId="{4EBDB2BB-95C3-4A7D-AEBF-B3ECD148D757}">
      <dgm:prSet/>
      <dgm:spPr/>
      <dgm:t>
        <a:bodyPr/>
        <a:lstStyle/>
        <a:p>
          <a:endParaRPr lang="en-US"/>
        </a:p>
      </dgm:t>
    </dgm:pt>
    <dgm:pt modelId="{C0DFA50E-809B-4171-8F60-4AD7AC105823}" type="sibTrans" cxnId="{4EBDB2BB-95C3-4A7D-AEBF-B3ECD148D757}">
      <dgm:prSet phldrT="2" phldr="0"/>
      <dgm:spPr/>
      <dgm:t>
        <a:bodyPr/>
        <a:lstStyle/>
        <a:p>
          <a:r>
            <a:rPr lang="en-US"/>
            <a:t>2</a:t>
          </a:r>
        </a:p>
      </dgm:t>
    </dgm:pt>
    <dgm:pt modelId="{CCC3C8F9-EA4D-48EF-AB8C-71A42738FBB4}">
      <dgm:prSet/>
      <dgm:spPr/>
      <dgm:t>
        <a:bodyPr/>
        <a:lstStyle/>
        <a:p>
          <a:r>
            <a:rPr lang="en-US"/>
            <a:t>Modify system security settings</a:t>
          </a:r>
        </a:p>
      </dgm:t>
    </dgm:pt>
    <dgm:pt modelId="{1EC2D46E-F27C-445A-AF81-FB4302739A2D}" type="parTrans" cxnId="{E19C70CC-07D5-45F2-B7EF-B241B9E8B83B}">
      <dgm:prSet/>
      <dgm:spPr/>
      <dgm:t>
        <a:bodyPr/>
        <a:lstStyle/>
        <a:p>
          <a:endParaRPr lang="en-US"/>
        </a:p>
      </dgm:t>
    </dgm:pt>
    <dgm:pt modelId="{1EDEB0B1-90A4-4C4F-A0A1-03959428DD4F}" type="sibTrans" cxnId="{E19C70CC-07D5-45F2-B7EF-B241B9E8B83B}">
      <dgm:prSet phldrT="3" phldr="0"/>
      <dgm:spPr/>
      <dgm:t>
        <a:bodyPr/>
        <a:lstStyle/>
        <a:p>
          <a:r>
            <a:rPr lang="en-US"/>
            <a:t>3</a:t>
          </a:r>
        </a:p>
      </dgm:t>
    </dgm:pt>
    <dgm:pt modelId="{DB84584A-987F-4A95-9CE0-4697FD3E72C2}">
      <dgm:prSet/>
      <dgm:spPr/>
      <dgm:t>
        <a:bodyPr/>
        <a:lstStyle/>
        <a:p>
          <a:r>
            <a:rPr lang="en-US"/>
            <a:t>Launch attacks</a:t>
          </a:r>
        </a:p>
      </dgm:t>
    </dgm:pt>
    <dgm:pt modelId="{D10E61E1-C936-4109-A9B0-464461C487BF}" type="parTrans" cxnId="{4E5BA1D3-796E-45E9-A55F-EEF90FFFCFDE}">
      <dgm:prSet/>
      <dgm:spPr/>
      <dgm:t>
        <a:bodyPr/>
        <a:lstStyle/>
        <a:p>
          <a:endParaRPr lang="en-US"/>
        </a:p>
      </dgm:t>
    </dgm:pt>
    <dgm:pt modelId="{34013234-330C-4D94-9B50-DF17A9E91A39}" type="sibTrans" cxnId="{4E5BA1D3-796E-45E9-A55F-EEF90FFFCFDE}">
      <dgm:prSet phldrT="4" phldr="0"/>
      <dgm:spPr/>
      <dgm:t>
        <a:bodyPr/>
        <a:lstStyle/>
        <a:p>
          <a:r>
            <a:rPr lang="en-US"/>
            <a:t>4</a:t>
          </a:r>
        </a:p>
      </dgm:t>
    </dgm:pt>
    <dgm:pt modelId="{9916D80E-8FDD-494B-98F1-EFE57F44B780}" type="pres">
      <dgm:prSet presAssocID="{792BED71-E626-4EEB-90E6-DF0FA845B637}" presName="linearFlow" presStyleCnt="0">
        <dgm:presLayoutVars>
          <dgm:dir/>
          <dgm:animLvl val="lvl"/>
          <dgm:resizeHandles val="exact"/>
        </dgm:presLayoutVars>
      </dgm:prSet>
      <dgm:spPr/>
    </dgm:pt>
    <dgm:pt modelId="{E12FC328-3034-3648-A9DE-FC4C5E33AA7F}" type="pres">
      <dgm:prSet presAssocID="{0B3071C5-4D5C-4A9A-ADC9-957ADD72379F}" presName="compositeNode" presStyleCnt="0"/>
      <dgm:spPr/>
    </dgm:pt>
    <dgm:pt modelId="{B2FAADD3-7AF6-174F-B08B-54BED68F14F0}" type="pres">
      <dgm:prSet presAssocID="{0B3071C5-4D5C-4A9A-ADC9-957ADD72379F}" presName="parTx" presStyleLbl="node1" presStyleIdx="0" presStyleCnt="0">
        <dgm:presLayoutVars>
          <dgm:chMax val="0"/>
          <dgm:chPref val="0"/>
          <dgm:bulletEnabled val="1"/>
        </dgm:presLayoutVars>
      </dgm:prSet>
      <dgm:spPr/>
    </dgm:pt>
    <dgm:pt modelId="{5CA8ACC0-8754-7B41-9C6A-2921A44BD90E}" type="pres">
      <dgm:prSet presAssocID="{0B3071C5-4D5C-4A9A-ADC9-957ADD72379F}" presName="parSh" presStyleCnt="0"/>
      <dgm:spPr/>
    </dgm:pt>
    <dgm:pt modelId="{EFB5F6BE-9D3D-0E45-B2CB-3C86DD7D12F6}" type="pres">
      <dgm:prSet presAssocID="{0B3071C5-4D5C-4A9A-ADC9-957ADD72379F}" presName="lineNode" presStyleLbl="alignAccFollowNode1" presStyleIdx="0" presStyleCnt="12"/>
      <dgm:spPr/>
    </dgm:pt>
    <dgm:pt modelId="{BC80C3B5-EEEF-4D44-8B4C-390F916D4181}" type="pres">
      <dgm:prSet presAssocID="{0B3071C5-4D5C-4A9A-ADC9-957ADD72379F}" presName="lineArrowNode" presStyleLbl="alignAccFollowNode1" presStyleIdx="1" presStyleCnt="12"/>
      <dgm:spPr/>
    </dgm:pt>
    <dgm:pt modelId="{B3768921-48DC-9040-A8BA-F10291B6759F}" type="pres">
      <dgm:prSet presAssocID="{BC92017E-C312-4332-8D22-7DD64EB34355}" presName="sibTransNodeCircle" presStyleLbl="alignNode1" presStyleIdx="0" presStyleCnt="4">
        <dgm:presLayoutVars>
          <dgm:chMax val="0"/>
          <dgm:bulletEnabled/>
        </dgm:presLayoutVars>
      </dgm:prSet>
      <dgm:spPr/>
    </dgm:pt>
    <dgm:pt modelId="{01D489F2-E42A-BB44-BCC5-9A3331D9E112}" type="pres">
      <dgm:prSet presAssocID="{BC92017E-C312-4332-8D22-7DD64EB34355}" presName="spacerBetweenCircleAndCallout" presStyleCnt="0">
        <dgm:presLayoutVars/>
      </dgm:prSet>
      <dgm:spPr/>
    </dgm:pt>
    <dgm:pt modelId="{4E6EA684-A1E7-2F4A-A015-C585FA1D2DDF}" type="pres">
      <dgm:prSet presAssocID="{0B3071C5-4D5C-4A9A-ADC9-957ADD72379F}" presName="nodeText" presStyleLbl="alignAccFollowNode1" presStyleIdx="2" presStyleCnt="12">
        <dgm:presLayoutVars>
          <dgm:bulletEnabled val="1"/>
        </dgm:presLayoutVars>
      </dgm:prSet>
      <dgm:spPr/>
    </dgm:pt>
    <dgm:pt modelId="{DEAF6A39-2001-DF46-B42F-5917F921ADCD}" type="pres">
      <dgm:prSet presAssocID="{BC92017E-C312-4332-8D22-7DD64EB34355}" presName="sibTransComposite" presStyleCnt="0"/>
      <dgm:spPr/>
    </dgm:pt>
    <dgm:pt modelId="{5D68F567-DECE-C14E-8D80-3240303EA601}" type="pres">
      <dgm:prSet presAssocID="{50661B30-4E0D-43EA-A734-A67830F99569}" presName="compositeNode" presStyleCnt="0"/>
      <dgm:spPr/>
    </dgm:pt>
    <dgm:pt modelId="{B042CC64-DE87-7340-B061-339D5C906CEC}" type="pres">
      <dgm:prSet presAssocID="{50661B30-4E0D-43EA-A734-A67830F99569}" presName="parTx" presStyleLbl="node1" presStyleIdx="0" presStyleCnt="0">
        <dgm:presLayoutVars>
          <dgm:chMax val="0"/>
          <dgm:chPref val="0"/>
          <dgm:bulletEnabled val="1"/>
        </dgm:presLayoutVars>
      </dgm:prSet>
      <dgm:spPr/>
    </dgm:pt>
    <dgm:pt modelId="{CD620A92-34B7-A144-B48A-849424F8F2A8}" type="pres">
      <dgm:prSet presAssocID="{50661B30-4E0D-43EA-A734-A67830F99569}" presName="parSh" presStyleCnt="0"/>
      <dgm:spPr/>
    </dgm:pt>
    <dgm:pt modelId="{BD379B3C-99CB-1946-B036-08B2D4C4EA34}" type="pres">
      <dgm:prSet presAssocID="{50661B30-4E0D-43EA-A734-A67830F99569}" presName="lineNode" presStyleLbl="alignAccFollowNode1" presStyleIdx="3" presStyleCnt="12"/>
      <dgm:spPr/>
    </dgm:pt>
    <dgm:pt modelId="{1123B74B-B9FB-2548-9A03-483A350C8A0A}" type="pres">
      <dgm:prSet presAssocID="{50661B30-4E0D-43EA-A734-A67830F99569}" presName="lineArrowNode" presStyleLbl="alignAccFollowNode1" presStyleIdx="4" presStyleCnt="12"/>
      <dgm:spPr/>
    </dgm:pt>
    <dgm:pt modelId="{3C167140-99F7-A848-9F6A-4A955DAAE544}" type="pres">
      <dgm:prSet presAssocID="{C0DFA50E-809B-4171-8F60-4AD7AC105823}" presName="sibTransNodeCircle" presStyleLbl="alignNode1" presStyleIdx="1" presStyleCnt="4">
        <dgm:presLayoutVars>
          <dgm:chMax val="0"/>
          <dgm:bulletEnabled/>
        </dgm:presLayoutVars>
      </dgm:prSet>
      <dgm:spPr/>
    </dgm:pt>
    <dgm:pt modelId="{5496F84D-C133-5341-85FC-1ECDA0C2B3D1}" type="pres">
      <dgm:prSet presAssocID="{C0DFA50E-809B-4171-8F60-4AD7AC105823}" presName="spacerBetweenCircleAndCallout" presStyleCnt="0">
        <dgm:presLayoutVars/>
      </dgm:prSet>
      <dgm:spPr/>
    </dgm:pt>
    <dgm:pt modelId="{EA8619D9-5D75-C744-8947-A6F061CE3A4D}" type="pres">
      <dgm:prSet presAssocID="{50661B30-4E0D-43EA-A734-A67830F99569}" presName="nodeText" presStyleLbl="alignAccFollowNode1" presStyleIdx="5" presStyleCnt="12">
        <dgm:presLayoutVars>
          <dgm:bulletEnabled val="1"/>
        </dgm:presLayoutVars>
      </dgm:prSet>
      <dgm:spPr/>
    </dgm:pt>
    <dgm:pt modelId="{3BCB817D-0C57-6D4B-BAEA-A9F1CA58C197}" type="pres">
      <dgm:prSet presAssocID="{C0DFA50E-809B-4171-8F60-4AD7AC105823}" presName="sibTransComposite" presStyleCnt="0"/>
      <dgm:spPr/>
    </dgm:pt>
    <dgm:pt modelId="{11B88604-5D95-BE4E-830F-D1A5C604CA25}" type="pres">
      <dgm:prSet presAssocID="{CCC3C8F9-EA4D-48EF-AB8C-71A42738FBB4}" presName="compositeNode" presStyleCnt="0"/>
      <dgm:spPr/>
    </dgm:pt>
    <dgm:pt modelId="{39D33EF5-7D17-A941-827B-A99B2FD448D6}" type="pres">
      <dgm:prSet presAssocID="{CCC3C8F9-EA4D-48EF-AB8C-71A42738FBB4}" presName="parTx" presStyleLbl="node1" presStyleIdx="0" presStyleCnt="0">
        <dgm:presLayoutVars>
          <dgm:chMax val="0"/>
          <dgm:chPref val="0"/>
          <dgm:bulletEnabled val="1"/>
        </dgm:presLayoutVars>
      </dgm:prSet>
      <dgm:spPr/>
    </dgm:pt>
    <dgm:pt modelId="{D04ED9E6-917F-1548-B505-B8594EA2E840}" type="pres">
      <dgm:prSet presAssocID="{CCC3C8F9-EA4D-48EF-AB8C-71A42738FBB4}" presName="parSh" presStyleCnt="0"/>
      <dgm:spPr/>
    </dgm:pt>
    <dgm:pt modelId="{38892052-FC7E-0141-95EB-E65C674209FE}" type="pres">
      <dgm:prSet presAssocID="{CCC3C8F9-EA4D-48EF-AB8C-71A42738FBB4}" presName="lineNode" presStyleLbl="alignAccFollowNode1" presStyleIdx="6" presStyleCnt="12"/>
      <dgm:spPr/>
    </dgm:pt>
    <dgm:pt modelId="{31C95579-2A9B-4F47-87AD-EB17F953E961}" type="pres">
      <dgm:prSet presAssocID="{CCC3C8F9-EA4D-48EF-AB8C-71A42738FBB4}" presName="lineArrowNode" presStyleLbl="alignAccFollowNode1" presStyleIdx="7" presStyleCnt="12"/>
      <dgm:spPr/>
    </dgm:pt>
    <dgm:pt modelId="{4C8121E5-7FEC-174D-A69D-8387D2727B6B}" type="pres">
      <dgm:prSet presAssocID="{1EDEB0B1-90A4-4C4F-A0A1-03959428DD4F}" presName="sibTransNodeCircle" presStyleLbl="alignNode1" presStyleIdx="2" presStyleCnt="4">
        <dgm:presLayoutVars>
          <dgm:chMax val="0"/>
          <dgm:bulletEnabled/>
        </dgm:presLayoutVars>
      </dgm:prSet>
      <dgm:spPr/>
    </dgm:pt>
    <dgm:pt modelId="{798797CC-7FCD-0D46-8051-C944227D2C6C}" type="pres">
      <dgm:prSet presAssocID="{1EDEB0B1-90A4-4C4F-A0A1-03959428DD4F}" presName="spacerBetweenCircleAndCallout" presStyleCnt="0">
        <dgm:presLayoutVars/>
      </dgm:prSet>
      <dgm:spPr/>
    </dgm:pt>
    <dgm:pt modelId="{E8799CF9-E3E3-CF4D-B635-0180ED65388A}" type="pres">
      <dgm:prSet presAssocID="{CCC3C8F9-EA4D-48EF-AB8C-71A42738FBB4}" presName="nodeText" presStyleLbl="alignAccFollowNode1" presStyleIdx="8" presStyleCnt="12">
        <dgm:presLayoutVars>
          <dgm:bulletEnabled val="1"/>
        </dgm:presLayoutVars>
      </dgm:prSet>
      <dgm:spPr/>
    </dgm:pt>
    <dgm:pt modelId="{8B669006-87FC-9741-865C-EB9AEB85ABE9}" type="pres">
      <dgm:prSet presAssocID="{1EDEB0B1-90A4-4C4F-A0A1-03959428DD4F}" presName="sibTransComposite" presStyleCnt="0"/>
      <dgm:spPr/>
    </dgm:pt>
    <dgm:pt modelId="{E2C4B1E7-2771-A446-8505-24F21F0C104B}" type="pres">
      <dgm:prSet presAssocID="{DB84584A-987F-4A95-9CE0-4697FD3E72C2}" presName="compositeNode" presStyleCnt="0"/>
      <dgm:spPr/>
    </dgm:pt>
    <dgm:pt modelId="{70A663FB-166D-4948-96C3-72560C2D7764}" type="pres">
      <dgm:prSet presAssocID="{DB84584A-987F-4A95-9CE0-4697FD3E72C2}" presName="parTx" presStyleLbl="node1" presStyleIdx="0" presStyleCnt="0">
        <dgm:presLayoutVars>
          <dgm:chMax val="0"/>
          <dgm:chPref val="0"/>
          <dgm:bulletEnabled val="1"/>
        </dgm:presLayoutVars>
      </dgm:prSet>
      <dgm:spPr/>
    </dgm:pt>
    <dgm:pt modelId="{514D5901-F453-5E47-A5AA-FBA3A57DDE75}" type="pres">
      <dgm:prSet presAssocID="{DB84584A-987F-4A95-9CE0-4697FD3E72C2}" presName="parSh" presStyleCnt="0"/>
      <dgm:spPr/>
    </dgm:pt>
    <dgm:pt modelId="{DC41CCE3-FD2C-5640-87A5-E7DCF88964D3}" type="pres">
      <dgm:prSet presAssocID="{DB84584A-987F-4A95-9CE0-4697FD3E72C2}" presName="lineNode" presStyleLbl="alignAccFollowNode1" presStyleIdx="9" presStyleCnt="12"/>
      <dgm:spPr/>
    </dgm:pt>
    <dgm:pt modelId="{2F470B97-2962-E54C-BAD5-6BCDE1523E6B}" type="pres">
      <dgm:prSet presAssocID="{DB84584A-987F-4A95-9CE0-4697FD3E72C2}" presName="lineArrowNode" presStyleLbl="alignAccFollowNode1" presStyleIdx="10" presStyleCnt="12"/>
      <dgm:spPr/>
    </dgm:pt>
    <dgm:pt modelId="{0EC54B05-C49E-C24D-B3EE-0835426E1F95}" type="pres">
      <dgm:prSet presAssocID="{34013234-330C-4D94-9B50-DF17A9E91A39}" presName="sibTransNodeCircle" presStyleLbl="alignNode1" presStyleIdx="3" presStyleCnt="4">
        <dgm:presLayoutVars>
          <dgm:chMax val="0"/>
          <dgm:bulletEnabled/>
        </dgm:presLayoutVars>
      </dgm:prSet>
      <dgm:spPr/>
    </dgm:pt>
    <dgm:pt modelId="{018F644C-A97A-824E-9D61-7807C410E7CF}" type="pres">
      <dgm:prSet presAssocID="{34013234-330C-4D94-9B50-DF17A9E91A39}" presName="spacerBetweenCircleAndCallout" presStyleCnt="0">
        <dgm:presLayoutVars/>
      </dgm:prSet>
      <dgm:spPr/>
    </dgm:pt>
    <dgm:pt modelId="{93AFBB99-F1E0-7243-8D6A-4345AE949327}" type="pres">
      <dgm:prSet presAssocID="{DB84584A-987F-4A95-9CE0-4697FD3E72C2}" presName="nodeText" presStyleLbl="alignAccFollowNode1" presStyleIdx="11" presStyleCnt="12">
        <dgm:presLayoutVars>
          <dgm:bulletEnabled val="1"/>
        </dgm:presLayoutVars>
      </dgm:prSet>
      <dgm:spPr/>
    </dgm:pt>
  </dgm:ptLst>
  <dgm:cxnLst>
    <dgm:cxn modelId="{906CE102-4E0E-A94D-804E-4B2682C4333F}" type="presOf" srcId="{CCC3C8F9-EA4D-48EF-AB8C-71A42738FBB4}" destId="{E8799CF9-E3E3-CF4D-B635-0180ED65388A}" srcOrd="0" destOrd="0" presId="urn:microsoft.com/office/officeart/2016/7/layout/LinearArrowProcessNumbered"/>
    <dgm:cxn modelId="{85371B2B-71B2-A141-949C-976BA7A2B48C}" type="presOf" srcId="{0B3071C5-4D5C-4A9A-ADC9-957ADD72379F}" destId="{4E6EA684-A1E7-2F4A-A015-C585FA1D2DDF}" srcOrd="0" destOrd="0" presId="urn:microsoft.com/office/officeart/2016/7/layout/LinearArrowProcessNumbered"/>
    <dgm:cxn modelId="{B6FBC02C-3069-8D4D-80A2-F27F3B7703B9}" type="presOf" srcId="{792BED71-E626-4EEB-90E6-DF0FA845B637}" destId="{9916D80E-8FDD-494B-98F1-EFE57F44B780}" srcOrd="0" destOrd="0" presId="urn:microsoft.com/office/officeart/2016/7/layout/LinearArrowProcessNumbered"/>
    <dgm:cxn modelId="{39C5FB49-8A3B-2A44-ABC3-720DFF8B9849}" type="presOf" srcId="{34013234-330C-4D94-9B50-DF17A9E91A39}" destId="{0EC54B05-C49E-C24D-B3EE-0835426E1F95}" srcOrd="0" destOrd="0" presId="urn:microsoft.com/office/officeart/2016/7/layout/LinearArrowProcessNumbered"/>
    <dgm:cxn modelId="{E42E406F-5FFF-F847-9FB7-C8103A568560}" type="presOf" srcId="{50661B30-4E0D-43EA-A734-A67830F99569}" destId="{EA8619D9-5D75-C744-8947-A6F061CE3A4D}" srcOrd="0" destOrd="0" presId="urn:microsoft.com/office/officeart/2016/7/layout/LinearArrowProcessNumbered"/>
    <dgm:cxn modelId="{37C9D79B-95C3-314F-9CE7-70EFD4DD4B67}" type="presOf" srcId="{C0DFA50E-809B-4171-8F60-4AD7AC105823}" destId="{3C167140-99F7-A848-9F6A-4A955DAAE544}" srcOrd="0" destOrd="0" presId="urn:microsoft.com/office/officeart/2016/7/layout/LinearArrowProcessNumbered"/>
    <dgm:cxn modelId="{4EBDB2BB-95C3-4A7D-AEBF-B3ECD148D757}" srcId="{792BED71-E626-4EEB-90E6-DF0FA845B637}" destId="{50661B30-4E0D-43EA-A734-A67830F99569}" srcOrd="1" destOrd="0" parTransId="{80DD3790-79B2-48F5-AA24-FA3E9BD995A8}" sibTransId="{C0DFA50E-809B-4171-8F60-4AD7AC105823}"/>
    <dgm:cxn modelId="{E19C70CC-07D5-45F2-B7EF-B241B9E8B83B}" srcId="{792BED71-E626-4EEB-90E6-DF0FA845B637}" destId="{CCC3C8F9-EA4D-48EF-AB8C-71A42738FBB4}" srcOrd="2" destOrd="0" parTransId="{1EC2D46E-F27C-445A-AF81-FB4302739A2D}" sibTransId="{1EDEB0B1-90A4-4C4F-A0A1-03959428DD4F}"/>
    <dgm:cxn modelId="{4E5BA1D3-796E-45E9-A55F-EEF90FFFCFDE}" srcId="{792BED71-E626-4EEB-90E6-DF0FA845B637}" destId="{DB84584A-987F-4A95-9CE0-4697FD3E72C2}" srcOrd="3" destOrd="0" parTransId="{D10E61E1-C936-4109-A9B0-464461C487BF}" sibTransId="{34013234-330C-4D94-9B50-DF17A9E91A39}"/>
    <dgm:cxn modelId="{542602D4-0279-5E48-8F9E-ECFD6583D276}" type="presOf" srcId="{1EDEB0B1-90A4-4C4F-A0A1-03959428DD4F}" destId="{4C8121E5-7FEC-174D-A69D-8387D2727B6B}" srcOrd="0" destOrd="0" presId="urn:microsoft.com/office/officeart/2016/7/layout/LinearArrowProcessNumbered"/>
    <dgm:cxn modelId="{3857D3D5-1FE7-4CDA-B4BF-6188FA5867AA}" srcId="{792BED71-E626-4EEB-90E6-DF0FA845B637}" destId="{0B3071C5-4D5C-4A9A-ADC9-957ADD72379F}" srcOrd="0" destOrd="0" parTransId="{961D87B9-42E6-450F-9432-081DD2E57A94}" sibTransId="{BC92017E-C312-4332-8D22-7DD64EB34355}"/>
    <dgm:cxn modelId="{E11C91DD-A202-6D43-9CC6-A72D99A290F1}" type="presOf" srcId="{BC92017E-C312-4332-8D22-7DD64EB34355}" destId="{B3768921-48DC-9040-A8BA-F10291B6759F}" srcOrd="0" destOrd="0" presId="urn:microsoft.com/office/officeart/2016/7/layout/LinearArrowProcessNumbered"/>
    <dgm:cxn modelId="{57315FFC-FA46-734A-B2F8-B2FC3AE5FA96}" type="presOf" srcId="{DB84584A-987F-4A95-9CE0-4697FD3E72C2}" destId="{93AFBB99-F1E0-7243-8D6A-4345AE949327}" srcOrd="0" destOrd="0" presId="urn:microsoft.com/office/officeart/2016/7/layout/LinearArrowProcessNumbered"/>
    <dgm:cxn modelId="{27AE246E-4853-AA40-8D88-0A9A34A4313B}" type="presParOf" srcId="{9916D80E-8FDD-494B-98F1-EFE57F44B780}" destId="{E12FC328-3034-3648-A9DE-FC4C5E33AA7F}" srcOrd="0" destOrd="0" presId="urn:microsoft.com/office/officeart/2016/7/layout/LinearArrowProcessNumbered"/>
    <dgm:cxn modelId="{2070F8F9-1987-FD4A-AA79-692C1AD27E9F}" type="presParOf" srcId="{E12FC328-3034-3648-A9DE-FC4C5E33AA7F}" destId="{B2FAADD3-7AF6-174F-B08B-54BED68F14F0}" srcOrd="0" destOrd="0" presId="urn:microsoft.com/office/officeart/2016/7/layout/LinearArrowProcessNumbered"/>
    <dgm:cxn modelId="{AA1B1950-5A3A-E747-97CA-6696DDAFA887}" type="presParOf" srcId="{E12FC328-3034-3648-A9DE-FC4C5E33AA7F}" destId="{5CA8ACC0-8754-7B41-9C6A-2921A44BD90E}" srcOrd="1" destOrd="0" presId="urn:microsoft.com/office/officeart/2016/7/layout/LinearArrowProcessNumbered"/>
    <dgm:cxn modelId="{4C1569C6-1B1E-D040-8BC9-1003C604EB29}" type="presParOf" srcId="{5CA8ACC0-8754-7B41-9C6A-2921A44BD90E}" destId="{EFB5F6BE-9D3D-0E45-B2CB-3C86DD7D12F6}" srcOrd="0" destOrd="0" presId="urn:microsoft.com/office/officeart/2016/7/layout/LinearArrowProcessNumbered"/>
    <dgm:cxn modelId="{0456AE66-5BA0-5041-B45B-DF3668D7857D}" type="presParOf" srcId="{5CA8ACC0-8754-7B41-9C6A-2921A44BD90E}" destId="{BC80C3B5-EEEF-4D44-8B4C-390F916D4181}" srcOrd="1" destOrd="0" presId="urn:microsoft.com/office/officeart/2016/7/layout/LinearArrowProcessNumbered"/>
    <dgm:cxn modelId="{38038EC6-D85D-A446-A1B1-D5D41D3BF8C2}" type="presParOf" srcId="{5CA8ACC0-8754-7B41-9C6A-2921A44BD90E}" destId="{B3768921-48DC-9040-A8BA-F10291B6759F}" srcOrd="2" destOrd="0" presId="urn:microsoft.com/office/officeart/2016/7/layout/LinearArrowProcessNumbered"/>
    <dgm:cxn modelId="{6C2068C9-526B-AA4B-BBAE-438309B7DCA6}" type="presParOf" srcId="{5CA8ACC0-8754-7B41-9C6A-2921A44BD90E}" destId="{01D489F2-E42A-BB44-BCC5-9A3331D9E112}" srcOrd="3" destOrd="0" presId="urn:microsoft.com/office/officeart/2016/7/layout/LinearArrowProcessNumbered"/>
    <dgm:cxn modelId="{5B20BD80-ADEC-AD45-ADD0-35AF66EEACAC}" type="presParOf" srcId="{E12FC328-3034-3648-A9DE-FC4C5E33AA7F}" destId="{4E6EA684-A1E7-2F4A-A015-C585FA1D2DDF}" srcOrd="2" destOrd="0" presId="urn:microsoft.com/office/officeart/2016/7/layout/LinearArrowProcessNumbered"/>
    <dgm:cxn modelId="{7839A151-AC54-304E-BE68-F402EC446B94}" type="presParOf" srcId="{9916D80E-8FDD-494B-98F1-EFE57F44B780}" destId="{DEAF6A39-2001-DF46-B42F-5917F921ADCD}" srcOrd="1" destOrd="0" presId="urn:microsoft.com/office/officeart/2016/7/layout/LinearArrowProcessNumbered"/>
    <dgm:cxn modelId="{51AAADFC-DF55-994B-A4A4-883D214ADD7D}" type="presParOf" srcId="{9916D80E-8FDD-494B-98F1-EFE57F44B780}" destId="{5D68F567-DECE-C14E-8D80-3240303EA601}" srcOrd="2" destOrd="0" presId="urn:microsoft.com/office/officeart/2016/7/layout/LinearArrowProcessNumbered"/>
    <dgm:cxn modelId="{0E33CCE8-7533-5549-BF14-A0D7B4340914}" type="presParOf" srcId="{5D68F567-DECE-C14E-8D80-3240303EA601}" destId="{B042CC64-DE87-7340-B061-339D5C906CEC}" srcOrd="0" destOrd="0" presId="urn:microsoft.com/office/officeart/2016/7/layout/LinearArrowProcessNumbered"/>
    <dgm:cxn modelId="{498753E7-234E-6247-A690-0D81E9A4571B}" type="presParOf" srcId="{5D68F567-DECE-C14E-8D80-3240303EA601}" destId="{CD620A92-34B7-A144-B48A-849424F8F2A8}" srcOrd="1" destOrd="0" presId="urn:microsoft.com/office/officeart/2016/7/layout/LinearArrowProcessNumbered"/>
    <dgm:cxn modelId="{B125145E-91E8-F745-9BF7-63669C97271B}" type="presParOf" srcId="{CD620A92-34B7-A144-B48A-849424F8F2A8}" destId="{BD379B3C-99CB-1946-B036-08B2D4C4EA34}" srcOrd="0" destOrd="0" presId="urn:microsoft.com/office/officeart/2016/7/layout/LinearArrowProcessNumbered"/>
    <dgm:cxn modelId="{A8ED6EFC-303C-F64D-8177-2A4ABA946940}" type="presParOf" srcId="{CD620A92-34B7-A144-B48A-849424F8F2A8}" destId="{1123B74B-B9FB-2548-9A03-483A350C8A0A}" srcOrd="1" destOrd="0" presId="urn:microsoft.com/office/officeart/2016/7/layout/LinearArrowProcessNumbered"/>
    <dgm:cxn modelId="{EF02809F-CFDF-134A-9A85-C45245F381FC}" type="presParOf" srcId="{CD620A92-34B7-A144-B48A-849424F8F2A8}" destId="{3C167140-99F7-A848-9F6A-4A955DAAE544}" srcOrd="2" destOrd="0" presId="urn:microsoft.com/office/officeart/2016/7/layout/LinearArrowProcessNumbered"/>
    <dgm:cxn modelId="{618CC512-B451-504C-B305-A761A2D50A2F}" type="presParOf" srcId="{CD620A92-34B7-A144-B48A-849424F8F2A8}" destId="{5496F84D-C133-5341-85FC-1ECDA0C2B3D1}" srcOrd="3" destOrd="0" presId="urn:microsoft.com/office/officeart/2016/7/layout/LinearArrowProcessNumbered"/>
    <dgm:cxn modelId="{2088AE05-1341-4F41-9EAE-8866558796EC}" type="presParOf" srcId="{5D68F567-DECE-C14E-8D80-3240303EA601}" destId="{EA8619D9-5D75-C744-8947-A6F061CE3A4D}" srcOrd="2" destOrd="0" presId="urn:microsoft.com/office/officeart/2016/7/layout/LinearArrowProcessNumbered"/>
    <dgm:cxn modelId="{D6B46E30-DEA3-5F43-9F99-1411A67CAECF}" type="presParOf" srcId="{9916D80E-8FDD-494B-98F1-EFE57F44B780}" destId="{3BCB817D-0C57-6D4B-BAEA-A9F1CA58C197}" srcOrd="3" destOrd="0" presId="urn:microsoft.com/office/officeart/2016/7/layout/LinearArrowProcessNumbered"/>
    <dgm:cxn modelId="{E3E3F0F7-203C-E14B-A09C-20867028143A}" type="presParOf" srcId="{9916D80E-8FDD-494B-98F1-EFE57F44B780}" destId="{11B88604-5D95-BE4E-830F-D1A5C604CA25}" srcOrd="4" destOrd="0" presId="urn:microsoft.com/office/officeart/2016/7/layout/LinearArrowProcessNumbered"/>
    <dgm:cxn modelId="{1D5B2FA4-0329-AE40-98A8-2CA0E3120E54}" type="presParOf" srcId="{11B88604-5D95-BE4E-830F-D1A5C604CA25}" destId="{39D33EF5-7D17-A941-827B-A99B2FD448D6}" srcOrd="0" destOrd="0" presId="urn:microsoft.com/office/officeart/2016/7/layout/LinearArrowProcessNumbered"/>
    <dgm:cxn modelId="{0DF889CD-0A14-5245-A5E8-7C397CF34B98}" type="presParOf" srcId="{11B88604-5D95-BE4E-830F-D1A5C604CA25}" destId="{D04ED9E6-917F-1548-B505-B8594EA2E840}" srcOrd="1" destOrd="0" presId="urn:microsoft.com/office/officeart/2016/7/layout/LinearArrowProcessNumbered"/>
    <dgm:cxn modelId="{ED10B941-A333-A447-A7EB-96CF59524EA8}" type="presParOf" srcId="{D04ED9E6-917F-1548-B505-B8594EA2E840}" destId="{38892052-FC7E-0141-95EB-E65C674209FE}" srcOrd="0" destOrd="0" presId="urn:microsoft.com/office/officeart/2016/7/layout/LinearArrowProcessNumbered"/>
    <dgm:cxn modelId="{73FC3DA0-0660-C444-A392-0522C80B1660}" type="presParOf" srcId="{D04ED9E6-917F-1548-B505-B8594EA2E840}" destId="{31C95579-2A9B-4F47-87AD-EB17F953E961}" srcOrd="1" destOrd="0" presId="urn:microsoft.com/office/officeart/2016/7/layout/LinearArrowProcessNumbered"/>
    <dgm:cxn modelId="{D37C34AC-7C64-2F48-88FE-E36621E7E31C}" type="presParOf" srcId="{D04ED9E6-917F-1548-B505-B8594EA2E840}" destId="{4C8121E5-7FEC-174D-A69D-8387D2727B6B}" srcOrd="2" destOrd="0" presId="urn:microsoft.com/office/officeart/2016/7/layout/LinearArrowProcessNumbered"/>
    <dgm:cxn modelId="{0276A5E9-3798-6447-9AD2-25AFA1038C1D}" type="presParOf" srcId="{D04ED9E6-917F-1548-B505-B8594EA2E840}" destId="{798797CC-7FCD-0D46-8051-C944227D2C6C}" srcOrd="3" destOrd="0" presId="urn:microsoft.com/office/officeart/2016/7/layout/LinearArrowProcessNumbered"/>
    <dgm:cxn modelId="{B3530ED7-18E6-9545-9993-472A5316E7B3}" type="presParOf" srcId="{11B88604-5D95-BE4E-830F-D1A5C604CA25}" destId="{E8799CF9-E3E3-CF4D-B635-0180ED65388A}" srcOrd="2" destOrd="0" presId="urn:microsoft.com/office/officeart/2016/7/layout/LinearArrowProcessNumbered"/>
    <dgm:cxn modelId="{B60E7A75-568B-494D-B3EF-DCC88A02F7C9}" type="presParOf" srcId="{9916D80E-8FDD-494B-98F1-EFE57F44B780}" destId="{8B669006-87FC-9741-865C-EB9AEB85ABE9}" srcOrd="5" destOrd="0" presId="urn:microsoft.com/office/officeart/2016/7/layout/LinearArrowProcessNumbered"/>
    <dgm:cxn modelId="{CEB1CFDA-08E4-184E-A9B9-E2CFD477FF24}" type="presParOf" srcId="{9916D80E-8FDD-494B-98F1-EFE57F44B780}" destId="{E2C4B1E7-2771-A446-8505-24F21F0C104B}" srcOrd="6" destOrd="0" presId="urn:microsoft.com/office/officeart/2016/7/layout/LinearArrowProcessNumbered"/>
    <dgm:cxn modelId="{12DCF78C-C22E-5A4C-A794-61A7DD93C8CB}" type="presParOf" srcId="{E2C4B1E7-2771-A446-8505-24F21F0C104B}" destId="{70A663FB-166D-4948-96C3-72560C2D7764}" srcOrd="0" destOrd="0" presId="urn:microsoft.com/office/officeart/2016/7/layout/LinearArrowProcessNumbered"/>
    <dgm:cxn modelId="{CE0A114A-6C21-BE46-867C-BD9DD311FC98}" type="presParOf" srcId="{E2C4B1E7-2771-A446-8505-24F21F0C104B}" destId="{514D5901-F453-5E47-A5AA-FBA3A57DDE75}" srcOrd="1" destOrd="0" presId="urn:microsoft.com/office/officeart/2016/7/layout/LinearArrowProcessNumbered"/>
    <dgm:cxn modelId="{2404D385-45D5-6747-812D-3CADA66D2886}" type="presParOf" srcId="{514D5901-F453-5E47-A5AA-FBA3A57DDE75}" destId="{DC41CCE3-FD2C-5640-87A5-E7DCF88964D3}" srcOrd="0" destOrd="0" presId="urn:microsoft.com/office/officeart/2016/7/layout/LinearArrowProcessNumbered"/>
    <dgm:cxn modelId="{6220178C-01D5-534A-B6B4-392B6F6F60E0}" type="presParOf" srcId="{514D5901-F453-5E47-A5AA-FBA3A57DDE75}" destId="{2F470B97-2962-E54C-BAD5-6BCDE1523E6B}" srcOrd="1" destOrd="0" presId="urn:microsoft.com/office/officeart/2016/7/layout/LinearArrowProcessNumbered"/>
    <dgm:cxn modelId="{6AFC12B9-14BA-744C-9150-1FD6D699CD93}" type="presParOf" srcId="{514D5901-F453-5E47-A5AA-FBA3A57DDE75}" destId="{0EC54B05-C49E-C24D-B3EE-0835426E1F95}" srcOrd="2" destOrd="0" presId="urn:microsoft.com/office/officeart/2016/7/layout/LinearArrowProcessNumbered"/>
    <dgm:cxn modelId="{CBB0A270-9979-924D-8FCE-9A7F6E48C030}" type="presParOf" srcId="{514D5901-F453-5E47-A5AA-FBA3A57DDE75}" destId="{018F644C-A97A-824E-9D61-7807C410E7CF}" srcOrd="3" destOrd="0" presId="urn:microsoft.com/office/officeart/2016/7/layout/LinearArrowProcessNumbered"/>
    <dgm:cxn modelId="{F9A3BB9E-2006-6941-B2E9-8921FF07A4C8}" type="presParOf" srcId="{E2C4B1E7-2771-A446-8505-24F21F0C104B}" destId="{93AFBB99-F1E0-7243-8D6A-4345AE949327}"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9A55F6-8238-42D3-ACFE-B1179A5F01A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933524C-DFFF-4A0B-9A42-7D3C635FED80}">
      <dgm:prSet/>
      <dgm:spPr/>
      <dgm:t>
        <a:bodyPr/>
        <a:lstStyle/>
        <a:p>
          <a:pPr>
            <a:lnSpc>
              <a:spcPct val="100000"/>
            </a:lnSpc>
            <a:defRPr cap="all"/>
          </a:pPr>
          <a:r>
            <a:rPr lang="en-US"/>
            <a:t>Find a string that can identify the virus</a:t>
          </a:r>
        </a:p>
      </dgm:t>
    </dgm:pt>
    <dgm:pt modelId="{3D0C09C6-B3A6-4AE9-9185-C802474CF3A7}" type="parTrans" cxnId="{983F9A1F-EBA2-41FF-AFB5-04DBD1E645E0}">
      <dgm:prSet/>
      <dgm:spPr/>
      <dgm:t>
        <a:bodyPr/>
        <a:lstStyle/>
        <a:p>
          <a:endParaRPr lang="en-US"/>
        </a:p>
      </dgm:t>
    </dgm:pt>
    <dgm:pt modelId="{F00627FE-DC0D-409F-A17C-BD640A268D60}" type="sibTrans" cxnId="{983F9A1F-EBA2-41FF-AFB5-04DBD1E645E0}">
      <dgm:prSet/>
      <dgm:spPr/>
      <dgm:t>
        <a:bodyPr/>
        <a:lstStyle/>
        <a:p>
          <a:endParaRPr lang="en-US"/>
        </a:p>
      </dgm:t>
    </dgm:pt>
    <dgm:pt modelId="{E903B228-A014-4187-A47D-A710A6BFD77D}">
      <dgm:prSet/>
      <dgm:spPr/>
      <dgm:t>
        <a:bodyPr/>
        <a:lstStyle/>
        <a:p>
          <a:pPr>
            <a:lnSpc>
              <a:spcPct val="100000"/>
            </a:lnSpc>
            <a:defRPr cap="all"/>
          </a:pPr>
          <a:r>
            <a:rPr lang="en-US" dirty="0"/>
            <a:t>Fingerprinting</a:t>
          </a:r>
        </a:p>
      </dgm:t>
    </dgm:pt>
    <dgm:pt modelId="{4CD1697C-B60D-4DC8-A5E3-6D9FF11FFF37}" type="parTrans" cxnId="{C3FFE9A3-CA61-469A-9254-B0BD28E3D53E}">
      <dgm:prSet/>
      <dgm:spPr/>
      <dgm:t>
        <a:bodyPr/>
        <a:lstStyle/>
        <a:p>
          <a:endParaRPr lang="en-US"/>
        </a:p>
      </dgm:t>
    </dgm:pt>
    <dgm:pt modelId="{47703CC4-F29A-467E-BDB9-2BA6CB050D1F}" type="sibTrans" cxnId="{C3FFE9A3-CA61-469A-9254-B0BD28E3D53E}">
      <dgm:prSet/>
      <dgm:spPr/>
      <dgm:t>
        <a:bodyPr/>
        <a:lstStyle/>
        <a:p>
          <a:endParaRPr lang="en-US"/>
        </a:p>
      </dgm:t>
    </dgm:pt>
    <dgm:pt modelId="{C7DCA3A4-F492-4085-A188-E9AB2ECD072E}" type="pres">
      <dgm:prSet presAssocID="{CE9A55F6-8238-42D3-ACFE-B1179A5F01AB}" presName="root" presStyleCnt="0">
        <dgm:presLayoutVars>
          <dgm:dir/>
          <dgm:resizeHandles val="exact"/>
        </dgm:presLayoutVars>
      </dgm:prSet>
      <dgm:spPr/>
    </dgm:pt>
    <dgm:pt modelId="{C2936DE4-BA5B-4856-ACB3-30A7948E967C}" type="pres">
      <dgm:prSet presAssocID="{8933524C-DFFF-4A0B-9A42-7D3C635FED80}" presName="compNode" presStyleCnt="0"/>
      <dgm:spPr/>
    </dgm:pt>
    <dgm:pt modelId="{2A0CBB0C-C0E4-4B58-A541-FF2ECFEAC600}" type="pres">
      <dgm:prSet presAssocID="{8933524C-DFFF-4A0B-9A42-7D3C635FED80}" presName="iconBgRect" presStyleLbl="bgShp" presStyleIdx="0" presStyleCnt="2"/>
      <dgm:spPr>
        <a:prstGeom prst="round2DiagRect">
          <a:avLst>
            <a:gd name="adj1" fmla="val 29727"/>
            <a:gd name="adj2" fmla="val 0"/>
          </a:avLst>
        </a:prstGeom>
      </dgm:spPr>
    </dgm:pt>
    <dgm:pt modelId="{99ACF8F9-B84F-4180-971D-FFA922CC96B5}" type="pres">
      <dgm:prSet presAssocID="{8933524C-DFFF-4A0B-9A42-7D3C635FED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A98F695-F5CB-46E8-80C8-23B24142A13C}" type="pres">
      <dgm:prSet presAssocID="{8933524C-DFFF-4A0B-9A42-7D3C635FED80}" presName="spaceRect" presStyleCnt="0"/>
      <dgm:spPr/>
    </dgm:pt>
    <dgm:pt modelId="{3DDC903D-2133-469C-B6C6-4E21DDD001AB}" type="pres">
      <dgm:prSet presAssocID="{8933524C-DFFF-4A0B-9A42-7D3C635FED80}" presName="textRect" presStyleLbl="revTx" presStyleIdx="0" presStyleCnt="2">
        <dgm:presLayoutVars>
          <dgm:chMax val="1"/>
          <dgm:chPref val="1"/>
        </dgm:presLayoutVars>
      </dgm:prSet>
      <dgm:spPr/>
    </dgm:pt>
    <dgm:pt modelId="{B61AF4B3-734E-4524-B1E5-E71549C41098}" type="pres">
      <dgm:prSet presAssocID="{F00627FE-DC0D-409F-A17C-BD640A268D60}" presName="sibTrans" presStyleCnt="0"/>
      <dgm:spPr/>
    </dgm:pt>
    <dgm:pt modelId="{F66D6929-38B4-4D07-8B50-0AA8E0D0D73F}" type="pres">
      <dgm:prSet presAssocID="{E903B228-A014-4187-A47D-A710A6BFD77D}" presName="compNode" presStyleCnt="0"/>
      <dgm:spPr/>
    </dgm:pt>
    <dgm:pt modelId="{6CFC6D03-255C-4BAF-BDD6-3CC48F310570}" type="pres">
      <dgm:prSet presAssocID="{E903B228-A014-4187-A47D-A710A6BFD77D}" presName="iconBgRect" presStyleLbl="bgShp" presStyleIdx="1" presStyleCnt="2"/>
      <dgm:spPr>
        <a:prstGeom prst="round2DiagRect">
          <a:avLst>
            <a:gd name="adj1" fmla="val 29727"/>
            <a:gd name="adj2" fmla="val 0"/>
          </a:avLst>
        </a:prstGeom>
      </dgm:spPr>
    </dgm:pt>
    <dgm:pt modelId="{95D11135-2BF1-45DF-8D8A-AE6B4298E5A3}" type="pres">
      <dgm:prSet presAssocID="{E903B228-A014-4187-A47D-A710A6BFD7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7E3927F5-085B-4221-92FF-5E753A4FD16A}" type="pres">
      <dgm:prSet presAssocID="{E903B228-A014-4187-A47D-A710A6BFD77D}" presName="spaceRect" presStyleCnt="0"/>
      <dgm:spPr/>
    </dgm:pt>
    <dgm:pt modelId="{BB315200-87E3-46CD-BB85-FDAF7136E69E}" type="pres">
      <dgm:prSet presAssocID="{E903B228-A014-4187-A47D-A710A6BFD77D}" presName="textRect" presStyleLbl="revTx" presStyleIdx="1" presStyleCnt="2">
        <dgm:presLayoutVars>
          <dgm:chMax val="1"/>
          <dgm:chPref val="1"/>
        </dgm:presLayoutVars>
      </dgm:prSet>
      <dgm:spPr/>
    </dgm:pt>
  </dgm:ptLst>
  <dgm:cxnLst>
    <dgm:cxn modelId="{983F9A1F-EBA2-41FF-AFB5-04DBD1E645E0}" srcId="{CE9A55F6-8238-42D3-ACFE-B1179A5F01AB}" destId="{8933524C-DFFF-4A0B-9A42-7D3C635FED80}" srcOrd="0" destOrd="0" parTransId="{3D0C09C6-B3A6-4AE9-9185-C802474CF3A7}" sibTransId="{F00627FE-DC0D-409F-A17C-BD640A268D60}"/>
    <dgm:cxn modelId="{FB574F9B-32B5-6A48-B0D0-054487727131}" type="presOf" srcId="{CE9A55F6-8238-42D3-ACFE-B1179A5F01AB}" destId="{C7DCA3A4-F492-4085-A188-E9AB2ECD072E}" srcOrd="0" destOrd="0" presId="urn:microsoft.com/office/officeart/2018/5/layout/IconLeafLabelList"/>
    <dgm:cxn modelId="{C3FFE9A3-CA61-469A-9254-B0BD28E3D53E}" srcId="{CE9A55F6-8238-42D3-ACFE-B1179A5F01AB}" destId="{E903B228-A014-4187-A47D-A710A6BFD77D}" srcOrd="1" destOrd="0" parTransId="{4CD1697C-B60D-4DC8-A5E3-6D9FF11FFF37}" sibTransId="{47703CC4-F29A-467E-BDB9-2BA6CB050D1F}"/>
    <dgm:cxn modelId="{EF981CF3-7B78-854F-8983-AE6FEF716ACF}" type="presOf" srcId="{E903B228-A014-4187-A47D-A710A6BFD77D}" destId="{BB315200-87E3-46CD-BB85-FDAF7136E69E}" srcOrd="0" destOrd="0" presId="urn:microsoft.com/office/officeart/2018/5/layout/IconLeafLabelList"/>
    <dgm:cxn modelId="{888A2FF7-2111-1741-8AD9-DDF745932B82}" type="presOf" srcId="{8933524C-DFFF-4A0B-9A42-7D3C635FED80}" destId="{3DDC903D-2133-469C-B6C6-4E21DDD001AB}" srcOrd="0" destOrd="0" presId="urn:microsoft.com/office/officeart/2018/5/layout/IconLeafLabelList"/>
    <dgm:cxn modelId="{3B26B809-A30F-A947-9E43-1B1988980615}" type="presParOf" srcId="{C7DCA3A4-F492-4085-A188-E9AB2ECD072E}" destId="{C2936DE4-BA5B-4856-ACB3-30A7948E967C}" srcOrd="0" destOrd="0" presId="urn:microsoft.com/office/officeart/2018/5/layout/IconLeafLabelList"/>
    <dgm:cxn modelId="{88D3D1EC-3AE8-404D-931A-288BC23F6CB2}" type="presParOf" srcId="{C2936DE4-BA5B-4856-ACB3-30A7948E967C}" destId="{2A0CBB0C-C0E4-4B58-A541-FF2ECFEAC600}" srcOrd="0" destOrd="0" presId="urn:microsoft.com/office/officeart/2018/5/layout/IconLeafLabelList"/>
    <dgm:cxn modelId="{13088F74-7537-8E40-8476-4F03B4AB6807}" type="presParOf" srcId="{C2936DE4-BA5B-4856-ACB3-30A7948E967C}" destId="{99ACF8F9-B84F-4180-971D-FFA922CC96B5}" srcOrd="1" destOrd="0" presId="urn:microsoft.com/office/officeart/2018/5/layout/IconLeafLabelList"/>
    <dgm:cxn modelId="{D20DFE62-9C41-6545-95E5-D1036FC0D8B8}" type="presParOf" srcId="{C2936DE4-BA5B-4856-ACB3-30A7948E967C}" destId="{CA98F695-F5CB-46E8-80C8-23B24142A13C}" srcOrd="2" destOrd="0" presId="urn:microsoft.com/office/officeart/2018/5/layout/IconLeafLabelList"/>
    <dgm:cxn modelId="{A7D86E7B-DD7F-5243-99C7-5E4B8F2F396D}" type="presParOf" srcId="{C2936DE4-BA5B-4856-ACB3-30A7948E967C}" destId="{3DDC903D-2133-469C-B6C6-4E21DDD001AB}" srcOrd="3" destOrd="0" presId="urn:microsoft.com/office/officeart/2018/5/layout/IconLeafLabelList"/>
    <dgm:cxn modelId="{F8BC12AF-15AC-324B-B905-0A9737BD24B3}" type="presParOf" srcId="{C7DCA3A4-F492-4085-A188-E9AB2ECD072E}" destId="{B61AF4B3-734E-4524-B1E5-E71549C41098}" srcOrd="1" destOrd="0" presId="urn:microsoft.com/office/officeart/2018/5/layout/IconLeafLabelList"/>
    <dgm:cxn modelId="{9397E75A-7FDC-6446-BCA1-563C5E7577DB}" type="presParOf" srcId="{C7DCA3A4-F492-4085-A188-E9AB2ECD072E}" destId="{F66D6929-38B4-4D07-8B50-0AA8E0D0D73F}" srcOrd="2" destOrd="0" presId="urn:microsoft.com/office/officeart/2018/5/layout/IconLeafLabelList"/>
    <dgm:cxn modelId="{6A8F3F5C-5FAA-3A4E-81DC-0A1E72CC606B}" type="presParOf" srcId="{F66D6929-38B4-4D07-8B50-0AA8E0D0D73F}" destId="{6CFC6D03-255C-4BAF-BDD6-3CC48F310570}" srcOrd="0" destOrd="0" presId="urn:microsoft.com/office/officeart/2018/5/layout/IconLeafLabelList"/>
    <dgm:cxn modelId="{C8252754-57D1-EA44-8D54-326D4F20D561}" type="presParOf" srcId="{F66D6929-38B4-4D07-8B50-0AA8E0D0D73F}" destId="{95D11135-2BF1-45DF-8D8A-AE6B4298E5A3}" srcOrd="1" destOrd="0" presId="urn:microsoft.com/office/officeart/2018/5/layout/IconLeafLabelList"/>
    <dgm:cxn modelId="{5B8F1281-2880-0446-88AF-8C7C40B10EA0}" type="presParOf" srcId="{F66D6929-38B4-4D07-8B50-0AA8E0D0D73F}" destId="{7E3927F5-085B-4221-92FF-5E753A4FD16A}" srcOrd="2" destOrd="0" presId="urn:microsoft.com/office/officeart/2018/5/layout/IconLeafLabelList"/>
    <dgm:cxn modelId="{759EFCF4-B13D-7441-8069-09E4256361DB}" type="presParOf" srcId="{F66D6929-38B4-4D07-8B50-0AA8E0D0D73F}" destId="{BB315200-87E3-46CD-BB85-FDAF7136E69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AF1A9C-F907-4AED-8CEC-C2B9DED7ACE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FB1F89-4070-4276-B181-3180FFEEEE7F}">
      <dgm:prSet/>
      <dgm:spPr/>
      <dgm:t>
        <a:bodyPr/>
        <a:lstStyle/>
        <a:p>
          <a:r>
            <a:rPr lang="en-US"/>
            <a:t>Launch the exe</a:t>
          </a:r>
        </a:p>
      </dgm:t>
    </dgm:pt>
    <dgm:pt modelId="{3E348F37-D3AE-4424-B9AB-1D33913D1DA2}" type="parTrans" cxnId="{179FEE18-9D83-4951-9813-5064CBB08EE2}">
      <dgm:prSet/>
      <dgm:spPr/>
      <dgm:t>
        <a:bodyPr/>
        <a:lstStyle/>
        <a:p>
          <a:endParaRPr lang="en-US"/>
        </a:p>
      </dgm:t>
    </dgm:pt>
    <dgm:pt modelId="{1A27C24C-BE82-4B60-A22C-8104601F1F16}" type="sibTrans" cxnId="{179FEE18-9D83-4951-9813-5064CBB08EE2}">
      <dgm:prSet/>
      <dgm:spPr/>
      <dgm:t>
        <a:bodyPr/>
        <a:lstStyle/>
        <a:p>
          <a:endParaRPr lang="en-US"/>
        </a:p>
      </dgm:t>
    </dgm:pt>
    <dgm:pt modelId="{B4AA1EC8-4AA8-4D76-A79C-155975CA65D6}">
      <dgm:prSet/>
      <dgm:spPr/>
      <dgm:t>
        <a:bodyPr/>
        <a:lstStyle/>
        <a:p>
          <a:r>
            <a:rPr lang="en-US"/>
            <a:t>Wait until it is unpacked</a:t>
          </a:r>
        </a:p>
      </dgm:t>
    </dgm:pt>
    <dgm:pt modelId="{761B8CC1-AA29-43E6-BB3B-B767A4403390}" type="parTrans" cxnId="{CC3BEE09-DD59-4ED7-A312-13A014EA20F6}">
      <dgm:prSet/>
      <dgm:spPr/>
      <dgm:t>
        <a:bodyPr/>
        <a:lstStyle/>
        <a:p>
          <a:endParaRPr lang="en-US"/>
        </a:p>
      </dgm:t>
    </dgm:pt>
    <dgm:pt modelId="{39D2F71D-9FDA-49CB-9F9C-805A61406FBD}" type="sibTrans" cxnId="{CC3BEE09-DD59-4ED7-A312-13A014EA20F6}">
      <dgm:prSet/>
      <dgm:spPr/>
      <dgm:t>
        <a:bodyPr/>
        <a:lstStyle/>
        <a:p>
          <a:endParaRPr lang="en-US"/>
        </a:p>
      </dgm:t>
    </dgm:pt>
    <dgm:pt modelId="{1A1DC358-0E53-4BB5-8531-98EBB1D3BFC7}">
      <dgm:prSet/>
      <dgm:spPr/>
      <dgm:t>
        <a:bodyPr/>
        <a:lstStyle/>
        <a:p>
          <a:r>
            <a:rPr lang="en-US"/>
            <a:t>Dump the memory</a:t>
          </a:r>
        </a:p>
      </dgm:t>
    </dgm:pt>
    <dgm:pt modelId="{B3151983-5546-4FAD-8F64-0942C0958073}" type="parTrans" cxnId="{1EBC2654-BF20-43D4-946C-348463F8EA80}">
      <dgm:prSet/>
      <dgm:spPr/>
      <dgm:t>
        <a:bodyPr/>
        <a:lstStyle/>
        <a:p>
          <a:endParaRPr lang="en-US"/>
        </a:p>
      </dgm:t>
    </dgm:pt>
    <dgm:pt modelId="{915E080A-A2F5-464A-91D0-317F8585DF85}" type="sibTrans" cxnId="{1EBC2654-BF20-43D4-946C-348463F8EA80}">
      <dgm:prSet/>
      <dgm:spPr/>
      <dgm:t>
        <a:bodyPr/>
        <a:lstStyle/>
        <a:p>
          <a:endParaRPr lang="en-US"/>
        </a:p>
      </dgm:t>
    </dgm:pt>
    <dgm:pt modelId="{52ACFCC6-4ABF-4050-B6FB-4726DC240F83}" type="pres">
      <dgm:prSet presAssocID="{46AF1A9C-F907-4AED-8CEC-C2B9DED7ACE9}" presName="root" presStyleCnt="0">
        <dgm:presLayoutVars>
          <dgm:dir/>
          <dgm:resizeHandles val="exact"/>
        </dgm:presLayoutVars>
      </dgm:prSet>
      <dgm:spPr/>
    </dgm:pt>
    <dgm:pt modelId="{A2F73EBF-12D9-46ED-91E3-3B454A9BDF15}" type="pres">
      <dgm:prSet presAssocID="{3DFB1F89-4070-4276-B181-3180FFEEEE7F}" presName="compNode" presStyleCnt="0"/>
      <dgm:spPr/>
    </dgm:pt>
    <dgm:pt modelId="{C383C2AA-24B5-4635-AF95-4CC1373D8B3B}" type="pres">
      <dgm:prSet presAssocID="{3DFB1F89-4070-4276-B181-3180FFEEEE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797C38AD-F9A8-419E-97F6-D284354723A4}" type="pres">
      <dgm:prSet presAssocID="{3DFB1F89-4070-4276-B181-3180FFEEEE7F}" presName="spaceRect" presStyleCnt="0"/>
      <dgm:spPr/>
    </dgm:pt>
    <dgm:pt modelId="{AD353965-FD17-4D36-ADE6-E95C83A0382B}" type="pres">
      <dgm:prSet presAssocID="{3DFB1F89-4070-4276-B181-3180FFEEEE7F}" presName="textRect" presStyleLbl="revTx" presStyleIdx="0" presStyleCnt="3">
        <dgm:presLayoutVars>
          <dgm:chMax val="1"/>
          <dgm:chPref val="1"/>
        </dgm:presLayoutVars>
      </dgm:prSet>
      <dgm:spPr/>
    </dgm:pt>
    <dgm:pt modelId="{8984E661-28D0-4B3E-A128-CA2BC3FD217A}" type="pres">
      <dgm:prSet presAssocID="{1A27C24C-BE82-4B60-A22C-8104601F1F16}" presName="sibTrans" presStyleCnt="0"/>
      <dgm:spPr/>
    </dgm:pt>
    <dgm:pt modelId="{5412445D-7BCB-40D4-A190-70DEFFBE1FC5}" type="pres">
      <dgm:prSet presAssocID="{B4AA1EC8-4AA8-4D76-A79C-155975CA65D6}" presName="compNode" presStyleCnt="0"/>
      <dgm:spPr/>
    </dgm:pt>
    <dgm:pt modelId="{0364CC95-79B6-4A6A-9EE5-A889C3173B9B}" type="pres">
      <dgm:prSet presAssocID="{B4AA1EC8-4AA8-4D76-A79C-155975CA65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use"/>
        </a:ext>
      </dgm:extLst>
    </dgm:pt>
    <dgm:pt modelId="{9C3713C8-9680-4B4E-B5C8-20D6324B147B}" type="pres">
      <dgm:prSet presAssocID="{B4AA1EC8-4AA8-4D76-A79C-155975CA65D6}" presName="spaceRect" presStyleCnt="0"/>
      <dgm:spPr/>
    </dgm:pt>
    <dgm:pt modelId="{FC5125CC-DFD2-4317-886C-A45C66353CC1}" type="pres">
      <dgm:prSet presAssocID="{B4AA1EC8-4AA8-4D76-A79C-155975CA65D6}" presName="textRect" presStyleLbl="revTx" presStyleIdx="1" presStyleCnt="3">
        <dgm:presLayoutVars>
          <dgm:chMax val="1"/>
          <dgm:chPref val="1"/>
        </dgm:presLayoutVars>
      </dgm:prSet>
      <dgm:spPr/>
    </dgm:pt>
    <dgm:pt modelId="{5F50A723-E32C-479A-A14D-D45371E99D6A}" type="pres">
      <dgm:prSet presAssocID="{39D2F71D-9FDA-49CB-9F9C-805A61406FBD}" presName="sibTrans" presStyleCnt="0"/>
      <dgm:spPr/>
    </dgm:pt>
    <dgm:pt modelId="{EFB0C1E8-96CF-4667-8F6C-3280DDBDD485}" type="pres">
      <dgm:prSet presAssocID="{1A1DC358-0E53-4BB5-8531-98EBB1D3BFC7}" presName="compNode" presStyleCnt="0"/>
      <dgm:spPr/>
    </dgm:pt>
    <dgm:pt modelId="{4F3B2C2A-1518-41AA-8F2B-55C3D7DFD8AC}" type="pres">
      <dgm:prSet presAssocID="{1A1DC358-0E53-4BB5-8531-98EBB1D3BF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8F8B4DAA-5B1F-4B63-B7DB-A4B84B8E7C86}" type="pres">
      <dgm:prSet presAssocID="{1A1DC358-0E53-4BB5-8531-98EBB1D3BFC7}" presName="spaceRect" presStyleCnt="0"/>
      <dgm:spPr/>
    </dgm:pt>
    <dgm:pt modelId="{30EE7E54-A641-4945-8B27-2445F8F1A8B2}" type="pres">
      <dgm:prSet presAssocID="{1A1DC358-0E53-4BB5-8531-98EBB1D3BFC7}" presName="textRect" presStyleLbl="revTx" presStyleIdx="2" presStyleCnt="3">
        <dgm:presLayoutVars>
          <dgm:chMax val="1"/>
          <dgm:chPref val="1"/>
        </dgm:presLayoutVars>
      </dgm:prSet>
      <dgm:spPr/>
    </dgm:pt>
  </dgm:ptLst>
  <dgm:cxnLst>
    <dgm:cxn modelId="{CC3BEE09-DD59-4ED7-A312-13A014EA20F6}" srcId="{46AF1A9C-F907-4AED-8CEC-C2B9DED7ACE9}" destId="{B4AA1EC8-4AA8-4D76-A79C-155975CA65D6}" srcOrd="1" destOrd="0" parTransId="{761B8CC1-AA29-43E6-BB3B-B767A4403390}" sibTransId="{39D2F71D-9FDA-49CB-9F9C-805A61406FBD}"/>
    <dgm:cxn modelId="{179FEE18-9D83-4951-9813-5064CBB08EE2}" srcId="{46AF1A9C-F907-4AED-8CEC-C2B9DED7ACE9}" destId="{3DFB1F89-4070-4276-B181-3180FFEEEE7F}" srcOrd="0" destOrd="0" parTransId="{3E348F37-D3AE-4424-B9AB-1D33913D1DA2}" sibTransId="{1A27C24C-BE82-4B60-A22C-8104601F1F16}"/>
    <dgm:cxn modelId="{B40F491A-CD61-4A1F-8B0F-713360F38662}" type="presOf" srcId="{B4AA1EC8-4AA8-4D76-A79C-155975CA65D6}" destId="{FC5125CC-DFD2-4317-886C-A45C66353CC1}" srcOrd="0" destOrd="0" presId="urn:microsoft.com/office/officeart/2018/2/layout/IconLabelList"/>
    <dgm:cxn modelId="{21BE553D-069E-48CB-9D54-4E8F7A857A54}" type="presOf" srcId="{1A1DC358-0E53-4BB5-8531-98EBB1D3BFC7}" destId="{30EE7E54-A641-4945-8B27-2445F8F1A8B2}" srcOrd="0" destOrd="0" presId="urn:microsoft.com/office/officeart/2018/2/layout/IconLabelList"/>
    <dgm:cxn modelId="{1EBC2654-BF20-43D4-946C-348463F8EA80}" srcId="{46AF1A9C-F907-4AED-8CEC-C2B9DED7ACE9}" destId="{1A1DC358-0E53-4BB5-8531-98EBB1D3BFC7}" srcOrd="2" destOrd="0" parTransId="{B3151983-5546-4FAD-8F64-0942C0958073}" sibTransId="{915E080A-A2F5-464A-91D0-317F8585DF85}"/>
    <dgm:cxn modelId="{328E2E95-7652-43A1-9D56-E9D7740F7763}" type="presOf" srcId="{46AF1A9C-F907-4AED-8CEC-C2B9DED7ACE9}" destId="{52ACFCC6-4ABF-4050-B6FB-4726DC240F83}" srcOrd="0" destOrd="0" presId="urn:microsoft.com/office/officeart/2018/2/layout/IconLabelList"/>
    <dgm:cxn modelId="{3222BAE1-9EC0-4084-89BD-8C7A2AE48D27}" type="presOf" srcId="{3DFB1F89-4070-4276-B181-3180FFEEEE7F}" destId="{AD353965-FD17-4D36-ADE6-E95C83A0382B}" srcOrd="0" destOrd="0" presId="urn:microsoft.com/office/officeart/2018/2/layout/IconLabelList"/>
    <dgm:cxn modelId="{3FC9C3B0-66CC-4E95-8D29-C4B2C6E3B44F}" type="presParOf" srcId="{52ACFCC6-4ABF-4050-B6FB-4726DC240F83}" destId="{A2F73EBF-12D9-46ED-91E3-3B454A9BDF15}" srcOrd="0" destOrd="0" presId="urn:microsoft.com/office/officeart/2018/2/layout/IconLabelList"/>
    <dgm:cxn modelId="{ED34233A-EF39-4DAD-849B-D402B434679C}" type="presParOf" srcId="{A2F73EBF-12D9-46ED-91E3-3B454A9BDF15}" destId="{C383C2AA-24B5-4635-AF95-4CC1373D8B3B}" srcOrd="0" destOrd="0" presId="urn:microsoft.com/office/officeart/2018/2/layout/IconLabelList"/>
    <dgm:cxn modelId="{1A6D5525-4342-4803-94EC-3C25DF8B908A}" type="presParOf" srcId="{A2F73EBF-12D9-46ED-91E3-3B454A9BDF15}" destId="{797C38AD-F9A8-419E-97F6-D284354723A4}" srcOrd="1" destOrd="0" presId="urn:microsoft.com/office/officeart/2018/2/layout/IconLabelList"/>
    <dgm:cxn modelId="{3173510F-9198-4F6D-983D-7857A8D534BC}" type="presParOf" srcId="{A2F73EBF-12D9-46ED-91E3-3B454A9BDF15}" destId="{AD353965-FD17-4D36-ADE6-E95C83A0382B}" srcOrd="2" destOrd="0" presId="urn:microsoft.com/office/officeart/2018/2/layout/IconLabelList"/>
    <dgm:cxn modelId="{88933DC3-8B2F-4E4A-9C02-265907DE7183}" type="presParOf" srcId="{52ACFCC6-4ABF-4050-B6FB-4726DC240F83}" destId="{8984E661-28D0-4B3E-A128-CA2BC3FD217A}" srcOrd="1" destOrd="0" presId="urn:microsoft.com/office/officeart/2018/2/layout/IconLabelList"/>
    <dgm:cxn modelId="{8A8A53B8-5C4A-4B81-8E62-730124B86B4A}" type="presParOf" srcId="{52ACFCC6-4ABF-4050-B6FB-4726DC240F83}" destId="{5412445D-7BCB-40D4-A190-70DEFFBE1FC5}" srcOrd="2" destOrd="0" presId="urn:microsoft.com/office/officeart/2018/2/layout/IconLabelList"/>
    <dgm:cxn modelId="{74548345-540F-40FD-9D94-FEE42A6CFD85}" type="presParOf" srcId="{5412445D-7BCB-40D4-A190-70DEFFBE1FC5}" destId="{0364CC95-79B6-4A6A-9EE5-A889C3173B9B}" srcOrd="0" destOrd="0" presId="urn:microsoft.com/office/officeart/2018/2/layout/IconLabelList"/>
    <dgm:cxn modelId="{17F4D6B8-03A0-4A60-A547-6BB96D30A74D}" type="presParOf" srcId="{5412445D-7BCB-40D4-A190-70DEFFBE1FC5}" destId="{9C3713C8-9680-4B4E-B5C8-20D6324B147B}" srcOrd="1" destOrd="0" presId="urn:microsoft.com/office/officeart/2018/2/layout/IconLabelList"/>
    <dgm:cxn modelId="{1EB398AE-2E62-4FBE-B3AB-50617C4B55E2}" type="presParOf" srcId="{5412445D-7BCB-40D4-A190-70DEFFBE1FC5}" destId="{FC5125CC-DFD2-4317-886C-A45C66353CC1}" srcOrd="2" destOrd="0" presId="urn:microsoft.com/office/officeart/2018/2/layout/IconLabelList"/>
    <dgm:cxn modelId="{F3B9F9E1-7094-4043-B59A-659557DF3C77}" type="presParOf" srcId="{52ACFCC6-4ABF-4050-B6FB-4726DC240F83}" destId="{5F50A723-E32C-479A-A14D-D45371E99D6A}" srcOrd="3" destOrd="0" presId="urn:microsoft.com/office/officeart/2018/2/layout/IconLabelList"/>
    <dgm:cxn modelId="{938ED2BE-5E6A-4092-AD2B-15A6C892FEB1}" type="presParOf" srcId="{52ACFCC6-4ABF-4050-B6FB-4726DC240F83}" destId="{EFB0C1E8-96CF-4667-8F6C-3280DDBDD485}" srcOrd="4" destOrd="0" presId="urn:microsoft.com/office/officeart/2018/2/layout/IconLabelList"/>
    <dgm:cxn modelId="{07E0FFF4-A3B9-4E8A-BF2E-D6D4A64B82E6}" type="presParOf" srcId="{EFB0C1E8-96CF-4667-8F6C-3280DDBDD485}" destId="{4F3B2C2A-1518-41AA-8F2B-55C3D7DFD8AC}" srcOrd="0" destOrd="0" presId="urn:microsoft.com/office/officeart/2018/2/layout/IconLabelList"/>
    <dgm:cxn modelId="{A443F6C0-7235-499E-9B89-44AD5279180F}" type="presParOf" srcId="{EFB0C1E8-96CF-4667-8F6C-3280DDBDD485}" destId="{8F8B4DAA-5B1F-4B63-B7DB-A4B84B8E7C86}" srcOrd="1" destOrd="0" presId="urn:microsoft.com/office/officeart/2018/2/layout/IconLabelList"/>
    <dgm:cxn modelId="{8494253E-4C3F-4684-8FA9-BA8A9DE46F3D}" type="presParOf" srcId="{EFB0C1E8-96CF-4667-8F6C-3280DDBDD485}" destId="{30EE7E54-A641-4945-8B27-2445F8F1A8B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63F6872-105F-43D9-B982-DFBCF818652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ED8B953-6BCD-464D-B971-C030ED5B9117}">
      <dgm:prSet/>
      <dgm:spPr/>
      <dgm:t>
        <a:bodyPr/>
        <a:lstStyle/>
        <a:p>
          <a:r>
            <a:rPr lang="en-US" dirty="0"/>
            <a:t>Hackers – white, grey or black hat</a:t>
          </a:r>
        </a:p>
      </dgm:t>
    </dgm:pt>
    <dgm:pt modelId="{6B3611B8-8ADC-49FB-B96A-7357D0FDE63D}" type="parTrans" cxnId="{2F281329-1F2F-4F30-A5A2-9F29075574DB}">
      <dgm:prSet/>
      <dgm:spPr/>
      <dgm:t>
        <a:bodyPr/>
        <a:lstStyle/>
        <a:p>
          <a:endParaRPr lang="en-US"/>
        </a:p>
      </dgm:t>
    </dgm:pt>
    <dgm:pt modelId="{D8DA2EA5-A43E-4C9F-83FB-37AAF5DC1527}" type="sibTrans" cxnId="{2F281329-1F2F-4F30-A5A2-9F29075574DB}">
      <dgm:prSet/>
      <dgm:spPr/>
      <dgm:t>
        <a:bodyPr/>
        <a:lstStyle/>
        <a:p>
          <a:endParaRPr lang="en-US"/>
        </a:p>
      </dgm:t>
    </dgm:pt>
    <dgm:pt modelId="{BC5DD7EA-B31B-49C6-824D-1425290A3100}">
      <dgm:prSet/>
      <dgm:spPr/>
      <dgm:t>
        <a:bodyPr/>
        <a:lstStyle/>
        <a:p>
          <a:r>
            <a:rPr lang="en-US"/>
            <a:t>Cybercriminals</a:t>
          </a:r>
        </a:p>
      </dgm:t>
    </dgm:pt>
    <dgm:pt modelId="{1D12E931-B275-41FD-A368-BBEF7E056467}" type="parTrans" cxnId="{1D33B782-9B5E-47D2-B78F-15658131085B}">
      <dgm:prSet/>
      <dgm:spPr/>
      <dgm:t>
        <a:bodyPr/>
        <a:lstStyle/>
        <a:p>
          <a:endParaRPr lang="en-US"/>
        </a:p>
      </dgm:t>
    </dgm:pt>
    <dgm:pt modelId="{7E45FDA9-DF6F-4BFC-9336-7743B47F60DD}" type="sibTrans" cxnId="{1D33B782-9B5E-47D2-B78F-15658131085B}">
      <dgm:prSet/>
      <dgm:spPr/>
      <dgm:t>
        <a:bodyPr/>
        <a:lstStyle/>
        <a:p>
          <a:endParaRPr lang="en-US"/>
        </a:p>
      </dgm:t>
    </dgm:pt>
    <dgm:pt modelId="{AAA889A9-44B5-4754-B49B-40A4A5284FF3}">
      <dgm:prSet/>
      <dgm:spPr/>
      <dgm:t>
        <a:bodyPr/>
        <a:lstStyle/>
        <a:p>
          <a:r>
            <a:rPr lang="en-US"/>
            <a:t>Script Kiddies</a:t>
          </a:r>
        </a:p>
      </dgm:t>
    </dgm:pt>
    <dgm:pt modelId="{17FDCED1-E0FB-4144-8FF3-9C94695D143F}" type="parTrans" cxnId="{99FBC43E-7251-4F71-86C5-E5CAF20B3707}">
      <dgm:prSet/>
      <dgm:spPr/>
      <dgm:t>
        <a:bodyPr/>
        <a:lstStyle/>
        <a:p>
          <a:endParaRPr lang="en-US"/>
        </a:p>
      </dgm:t>
    </dgm:pt>
    <dgm:pt modelId="{33ED59AA-356C-4962-9685-6F46F87443DB}" type="sibTrans" cxnId="{99FBC43E-7251-4F71-86C5-E5CAF20B3707}">
      <dgm:prSet/>
      <dgm:spPr/>
      <dgm:t>
        <a:bodyPr/>
        <a:lstStyle/>
        <a:p>
          <a:endParaRPr lang="en-US"/>
        </a:p>
      </dgm:t>
    </dgm:pt>
    <dgm:pt modelId="{4FFAD63B-5E12-4A9B-977B-E2C9852B81E7}">
      <dgm:prSet/>
      <dgm:spPr/>
      <dgm:t>
        <a:bodyPr/>
        <a:lstStyle/>
        <a:p>
          <a:r>
            <a:rPr lang="en-US"/>
            <a:t>Brokers</a:t>
          </a:r>
        </a:p>
      </dgm:t>
    </dgm:pt>
    <dgm:pt modelId="{EA9BD558-83E8-463C-A9DE-09B0621BD69D}" type="parTrans" cxnId="{96A76F9D-FE3D-432A-9E94-EDABB68996B5}">
      <dgm:prSet/>
      <dgm:spPr/>
      <dgm:t>
        <a:bodyPr/>
        <a:lstStyle/>
        <a:p>
          <a:endParaRPr lang="en-US"/>
        </a:p>
      </dgm:t>
    </dgm:pt>
    <dgm:pt modelId="{B0CADFB8-7BC1-4C65-B0B6-FECD9CD06972}" type="sibTrans" cxnId="{96A76F9D-FE3D-432A-9E94-EDABB68996B5}">
      <dgm:prSet/>
      <dgm:spPr/>
      <dgm:t>
        <a:bodyPr/>
        <a:lstStyle/>
        <a:p>
          <a:endParaRPr lang="en-US"/>
        </a:p>
      </dgm:t>
    </dgm:pt>
    <dgm:pt modelId="{195DD149-42A3-4A46-BC73-9128C42DA191}">
      <dgm:prSet/>
      <dgm:spPr/>
      <dgm:t>
        <a:bodyPr/>
        <a:lstStyle/>
        <a:p>
          <a:r>
            <a:rPr lang="en-US"/>
            <a:t>Insiders</a:t>
          </a:r>
        </a:p>
      </dgm:t>
    </dgm:pt>
    <dgm:pt modelId="{6B923F88-67AA-40B8-AEE2-9881EC2BB305}" type="parTrans" cxnId="{08F21CD3-A059-4764-89EF-D6113DBCC71E}">
      <dgm:prSet/>
      <dgm:spPr/>
      <dgm:t>
        <a:bodyPr/>
        <a:lstStyle/>
        <a:p>
          <a:endParaRPr lang="en-US"/>
        </a:p>
      </dgm:t>
    </dgm:pt>
    <dgm:pt modelId="{5DD9AD43-9790-49A0-95BB-EEF9437E2FC1}" type="sibTrans" cxnId="{08F21CD3-A059-4764-89EF-D6113DBCC71E}">
      <dgm:prSet/>
      <dgm:spPr/>
      <dgm:t>
        <a:bodyPr/>
        <a:lstStyle/>
        <a:p>
          <a:endParaRPr lang="en-US"/>
        </a:p>
      </dgm:t>
    </dgm:pt>
    <dgm:pt modelId="{AD0030F1-4080-4E66-BC23-235CE39F56E7}">
      <dgm:prSet/>
      <dgm:spPr/>
      <dgm:t>
        <a:bodyPr/>
        <a:lstStyle/>
        <a:p>
          <a:r>
            <a:rPr lang="en-US"/>
            <a:t>Cyberterrorists</a:t>
          </a:r>
        </a:p>
      </dgm:t>
    </dgm:pt>
    <dgm:pt modelId="{A2A91D99-D21E-4C1E-8507-A73D15482BBA}" type="parTrans" cxnId="{A2727BA9-08DF-4531-A8BC-0014EF05B755}">
      <dgm:prSet/>
      <dgm:spPr/>
      <dgm:t>
        <a:bodyPr/>
        <a:lstStyle/>
        <a:p>
          <a:endParaRPr lang="en-US"/>
        </a:p>
      </dgm:t>
    </dgm:pt>
    <dgm:pt modelId="{4331FEEA-2E41-46A9-9574-DB0ED5BBF83C}" type="sibTrans" cxnId="{A2727BA9-08DF-4531-A8BC-0014EF05B755}">
      <dgm:prSet/>
      <dgm:spPr/>
      <dgm:t>
        <a:bodyPr/>
        <a:lstStyle/>
        <a:p>
          <a:endParaRPr lang="en-US"/>
        </a:p>
      </dgm:t>
    </dgm:pt>
    <dgm:pt modelId="{9F59A52B-351A-48BE-B5F2-670396C9681A}">
      <dgm:prSet/>
      <dgm:spPr/>
      <dgm:t>
        <a:bodyPr/>
        <a:lstStyle/>
        <a:p>
          <a:r>
            <a:rPr lang="en-US"/>
            <a:t>Hactivists </a:t>
          </a:r>
        </a:p>
      </dgm:t>
    </dgm:pt>
    <dgm:pt modelId="{EC8C6EF7-AE64-4AC6-8767-DFABEF97904C}" type="parTrans" cxnId="{CFDDE3B4-7100-450B-BA30-64E05EC6E803}">
      <dgm:prSet/>
      <dgm:spPr/>
      <dgm:t>
        <a:bodyPr/>
        <a:lstStyle/>
        <a:p>
          <a:endParaRPr lang="en-US"/>
        </a:p>
      </dgm:t>
    </dgm:pt>
    <dgm:pt modelId="{029F2BC3-7321-4EA8-B6B6-0E39F4A6828A}" type="sibTrans" cxnId="{CFDDE3B4-7100-450B-BA30-64E05EC6E803}">
      <dgm:prSet/>
      <dgm:spPr/>
      <dgm:t>
        <a:bodyPr/>
        <a:lstStyle/>
        <a:p>
          <a:endParaRPr lang="en-US"/>
        </a:p>
      </dgm:t>
    </dgm:pt>
    <dgm:pt modelId="{69EA3A42-A912-4318-A150-33A34E1DE76B}">
      <dgm:prSet/>
      <dgm:spPr/>
      <dgm:t>
        <a:bodyPr/>
        <a:lstStyle/>
        <a:p>
          <a:r>
            <a:rPr lang="en-US"/>
            <a:t>State-sponsored attackers</a:t>
          </a:r>
        </a:p>
      </dgm:t>
    </dgm:pt>
    <dgm:pt modelId="{B9EEB8E7-AB6C-4B67-950B-DCB366466689}" type="parTrans" cxnId="{3392E4B7-8AD9-4A16-9118-9979F8C46BE5}">
      <dgm:prSet/>
      <dgm:spPr/>
      <dgm:t>
        <a:bodyPr/>
        <a:lstStyle/>
        <a:p>
          <a:endParaRPr lang="en-US"/>
        </a:p>
      </dgm:t>
    </dgm:pt>
    <dgm:pt modelId="{D16703C3-D15A-43C2-BB6D-4EA9CD34BA37}" type="sibTrans" cxnId="{3392E4B7-8AD9-4A16-9118-9979F8C46BE5}">
      <dgm:prSet/>
      <dgm:spPr/>
      <dgm:t>
        <a:bodyPr/>
        <a:lstStyle/>
        <a:p>
          <a:endParaRPr lang="en-US"/>
        </a:p>
      </dgm:t>
    </dgm:pt>
    <dgm:pt modelId="{6FB10C44-55D3-9D40-B870-E380EAE3EDF7}" type="pres">
      <dgm:prSet presAssocID="{763F6872-105F-43D9-B982-DFBCF8186520}" presName="diagram" presStyleCnt="0">
        <dgm:presLayoutVars>
          <dgm:dir/>
          <dgm:resizeHandles val="exact"/>
        </dgm:presLayoutVars>
      </dgm:prSet>
      <dgm:spPr/>
    </dgm:pt>
    <dgm:pt modelId="{A9EF1EB3-53AB-C24E-BBBD-206DB09B61ED}" type="pres">
      <dgm:prSet presAssocID="{5ED8B953-6BCD-464D-B971-C030ED5B9117}" presName="node" presStyleLbl="node1" presStyleIdx="0" presStyleCnt="8">
        <dgm:presLayoutVars>
          <dgm:bulletEnabled val="1"/>
        </dgm:presLayoutVars>
      </dgm:prSet>
      <dgm:spPr/>
    </dgm:pt>
    <dgm:pt modelId="{57E35EB3-91C2-204D-A9D3-4842E13654DE}" type="pres">
      <dgm:prSet presAssocID="{D8DA2EA5-A43E-4C9F-83FB-37AAF5DC1527}" presName="sibTrans" presStyleCnt="0"/>
      <dgm:spPr/>
    </dgm:pt>
    <dgm:pt modelId="{7DA25640-4CC1-6E42-A69A-6C4E9B01B65A}" type="pres">
      <dgm:prSet presAssocID="{BC5DD7EA-B31B-49C6-824D-1425290A3100}" presName="node" presStyleLbl="node1" presStyleIdx="1" presStyleCnt="8">
        <dgm:presLayoutVars>
          <dgm:bulletEnabled val="1"/>
        </dgm:presLayoutVars>
      </dgm:prSet>
      <dgm:spPr/>
    </dgm:pt>
    <dgm:pt modelId="{E66EA4C2-22B8-DA46-A896-42FA9E0B0F4C}" type="pres">
      <dgm:prSet presAssocID="{7E45FDA9-DF6F-4BFC-9336-7743B47F60DD}" presName="sibTrans" presStyleCnt="0"/>
      <dgm:spPr/>
    </dgm:pt>
    <dgm:pt modelId="{8BC65CED-A928-1345-B052-10E31132D5EC}" type="pres">
      <dgm:prSet presAssocID="{AAA889A9-44B5-4754-B49B-40A4A5284FF3}" presName="node" presStyleLbl="node1" presStyleIdx="2" presStyleCnt="8">
        <dgm:presLayoutVars>
          <dgm:bulletEnabled val="1"/>
        </dgm:presLayoutVars>
      </dgm:prSet>
      <dgm:spPr/>
    </dgm:pt>
    <dgm:pt modelId="{434FDE9D-CA69-3549-A51C-1D75CDF30B70}" type="pres">
      <dgm:prSet presAssocID="{33ED59AA-356C-4962-9685-6F46F87443DB}" presName="sibTrans" presStyleCnt="0"/>
      <dgm:spPr/>
    </dgm:pt>
    <dgm:pt modelId="{93C5966C-F652-6B46-804C-F75A6882C926}" type="pres">
      <dgm:prSet presAssocID="{4FFAD63B-5E12-4A9B-977B-E2C9852B81E7}" presName="node" presStyleLbl="node1" presStyleIdx="3" presStyleCnt="8">
        <dgm:presLayoutVars>
          <dgm:bulletEnabled val="1"/>
        </dgm:presLayoutVars>
      </dgm:prSet>
      <dgm:spPr/>
    </dgm:pt>
    <dgm:pt modelId="{239B8E55-CAD0-E44D-A385-5BF9054DC8D7}" type="pres">
      <dgm:prSet presAssocID="{B0CADFB8-7BC1-4C65-B0B6-FECD9CD06972}" presName="sibTrans" presStyleCnt="0"/>
      <dgm:spPr/>
    </dgm:pt>
    <dgm:pt modelId="{FAAE4591-6ED9-554F-9500-E3BD2AE4EEDD}" type="pres">
      <dgm:prSet presAssocID="{195DD149-42A3-4A46-BC73-9128C42DA191}" presName="node" presStyleLbl="node1" presStyleIdx="4" presStyleCnt="8">
        <dgm:presLayoutVars>
          <dgm:bulletEnabled val="1"/>
        </dgm:presLayoutVars>
      </dgm:prSet>
      <dgm:spPr/>
    </dgm:pt>
    <dgm:pt modelId="{3E8C2861-46D4-F24A-BD93-34BFCC700E34}" type="pres">
      <dgm:prSet presAssocID="{5DD9AD43-9790-49A0-95BB-EEF9437E2FC1}" presName="sibTrans" presStyleCnt="0"/>
      <dgm:spPr/>
    </dgm:pt>
    <dgm:pt modelId="{8801AA01-118D-0A48-882E-FF2914F85BC4}" type="pres">
      <dgm:prSet presAssocID="{AD0030F1-4080-4E66-BC23-235CE39F56E7}" presName="node" presStyleLbl="node1" presStyleIdx="5" presStyleCnt="8">
        <dgm:presLayoutVars>
          <dgm:bulletEnabled val="1"/>
        </dgm:presLayoutVars>
      </dgm:prSet>
      <dgm:spPr/>
    </dgm:pt>
    <dgm:pt modelId="{B4A50332-B382-254E-A734-1AE47F8CAA63}" type="pres">
      <dgm:prSet presAssocID="{4331FEEA-2E41-46A9-9574-DB0ED5BBF83C}" presName="sibTrans" presStyleCnt="0"/>
      <dgm:spPr/>
    </dgm:pt>
    <dgm:pt modelId="{6EC7DCFC-8B74-D442-A127-0AC9858E697C}" type="pres">
      <dgm:prSet presAssocID="{9F59A52B-351A-48BE-B5F2-670396C9681A}" presName="node" presStyleLbl="node1" presStyleIdx="6" presStyleCnt="8">
        <dgm:presLayoutVars>
          <dgm:bulletEnabled val="1"/>
        </dgm:presLayoutVars>
      </dgm:prSet>
      <dgm:spPr/>
    </dgm:pt>
    <dgm:pt modelId="{8D9E4082-B458-2A43-B61A-CB2938520C6E}" type="pres">
      <dgm:prSet presAssocID="{029F2BC3-7321-4EA8-B6B6-0E39F4A6828A}" presName="sibTrans" presStyleCnt="0"/>
      <dgm:spPr/>
    </dgm:pt>
    <dgm:pt modelId="{5682F24E-2A51-8244-A422-35AF1EF3F6B0}" type="pres">
      <dgm:prSet presAssocID="{69EA3A42-A912-4318-A150-33A34E1DE76B}" presName="node" presStyleLbl="node1" presStyleIdx="7" presStyleCnt="8">
        <dgm:presLayoutVars>
          <dgm:bulletEnabled val="1"/>
        </dgm:presLayoutVars>
      </dgm:prSet>
      <dgm:spPr/>
    </dgm:pt>
  </dgm:ptLst>
  <dgm:cxnLst>
    <dgm:cxn modelId="{C6357909-27AE-2E4D-93E1-B7A056A00FF9}" type="presOf" srcId="{5ED8B953-6BCD-464D-B971-C030ED5B9117}" destId="{A9EF1EB3-53AB-C24E-BBBD-206DB09B61ED}" srcOrd="0" destOrd="0" presId="urn:microsoft.com/office/officeart/2005/8/layout/default"/>
    <dgm:cxn modelId="{D17C0314-3B54-3C43-B2B7-3D6C61BD85AC}" type="presOf" srcId="{4FFAD63B-5E12-4A9B-977B-E2C9852B81E7}" destId="{93C5966C-F652-6B46-804C-F75A6882C926}" srcOrd="0" destOrd="0" presId="urn:microsoft.com/office/officeart/2005/8/layout/default"/>
    <dgm:cxn modelId="{2F281329-1F2F-4F30-A5A2-9F29075574DB}" srcId="{763F6872-105F-43D9-B982-DFBCF8186520}" destId="{5ED8B953-6BCD-464D-B971-C030ED5B9117}" srcOrd="0" destOrd="0" parTransId="{6B3611B8-8ADC-49FB-B96A-7357D0FDE63D}" sibTransId="{D8DA2EA5-A43E-4C9F-83FB-37AAF5DC1527}"/>
    <dgm:cxn modelId="{996C2234-2714-E243-BD10-E4C61E5A9A69}" type="presOf" srcId="{763F6872-105F-43D9-B982-DFBCF8186520}" destId="{6FB10C44-55D3-9D40-B870-E380EAE3EDF7}" srcOrd="0" destOrd="0" presId="urn:microsoft.com/office/officeart/2005/8/layout/default"/>
    <dgm:cxn modelId="{359F5A3E-4230-EA4F-AE90-00BD68841408}" type="presOf" srcId="{AD0030F1-4080-4E66-BC23-235CE39F56E7}" destId="{8801AA01-118D-0A48-882E-FF2914F85BC4}" srcOrd="0" destOrd="0" presId="urn:microsoft.com/office/officeart/2005/8/layout/default"/>
    <dgm:cxn modelId="{99FBC43E-7251-4F71-86C5-E5CAF20B3707}" srcId="{763F6872-105F-43D9-B982-DFBCF8186520}" destId="{AAA889A9-44B5-4754-B49B-40A4A5284FF3}" srcOrd="2" destOrd="0" parTransId="{17FDCED1-E0FB-4144-8FF3-9C94695D143F}" sibTransId="{33ED59AA-356C-4962-9685-6F46F87443DB}"/>
    <dgm:cxn modelId="{38AFED44-2807-A346-A4EF-97DD2E36220B}" type="presOf" srcId="{9F59A52B-351A-48BE-B5F2-670396C9681A}" destId="{6EC7DCFC-8B74-D442-A127-0AC9858E697C}" srcOrd="0" destOrd="0" presId="urn:microsoft.com/office/officeart/2005/8/layout/default"/>
    <dgm:cxn modelId="{9868C264-DFAB-5145-9E7C-DF3B549301A3}" type="presOf" srcId="{69EA3A42-A912-4318-A150-33A34E1DE76B}" destId="{5682F24E-2A51-8244-A422-35AF1EF3F6B0}" srcOrd="0" destOrd="0" presId="urn:microsoft.com/office/officeart/2005/8/layout/default"/>
    <dgm:cxn modelId="{0D9C976C-6914-3A41-AE7B-D4C3701820ED}" type="presOf" srcId="{195DD149-42A3-4A46-BC73-9128C42DA191}" destId="{FAAE4591-6ED9-554F-9500-E3BD2AE4EEDD}" srcOrd="0" destOrd="0" presId="urn:microsoft.com/office/officeart/2005/8/layout/default"/>
    <dgm:cxn modelId="{1D33B782-9B5E-47D2-B78F-15658131085B}" srcId="{763F6872-105F-43D9-B982-DFBCF8186520}" destId="{BC5DD7EA-B31B-49C6-824D-1425290A3100}" srcOrd="1" destOrd="0" parTransId="{1D12E931-B275-41FD-A368-BBEF7E056467}" sibTransId="{7E45FDA9-DF6F-4BFC-9336-7743B47F60DD}"/>
    <dgm:cxn modelId="{96A76F9D-FE3D-432A-9E94-EDABB68996B5}" srcId="{763F6872-105F-43D9-B982-DFBCF8186520}" destId="{4FFAD63B-5E12-4A9B-977B-E2C9852B81E7}" srcOrd="3" destOrd="0" parTransId="{EA9BD558-83E8-463C-A9DE-09B0621BD69D}" sibTransId="{B0CADFB8-7BC1-4C65-B0B6-FECD9CD06972}"/>
    <dgm:cxn modelId="{A2727BA9-08DF-4531-A8BC-0014EF05B755}" srcId="{763F6872-105F-43D9-B982-DFBCF8186520}" destId="{AD0030F1-4080-4E66-BC23-235CE39F56E7}" srcOrd="5" destOrd="0" parTransId="{A2A91D99-D21E-4C1E-8507-A73D15482BBA}" sibTransId="{4331FEEA-2E41-46A9-9574-DB0ED5BBF83C}"/>
    <dgm:cxn modelId="{C3BB8FB1-FB3F-6F41-9DEA-816E3FBAFC04}" type="presOf" srcId="{AAA889A9-44B5-4754-B49B-40A4A5284FF3}" destId="{8BC65CED-A928-1345-B052-10E31132D5EC}" srcOrd="0" destOrd="0" presId="urn:microsoft.com/office/officeart/2005/8/layout/default"/>
    <dgm:cxn modelId="{CAF98EB3-CACC-9447-9BB0-F75235854EC4}" type="presOf" srcId="{BC5DD7EA-B31B-49C6-824D-1425290A3100}" destId="{7DA25640-4CC1-6E42-A69A-6C4E9B01B65A}" srcOrd="0" destOrd="0" presId="urn:microsoft.com/office/officeart/2005/8/layout/default"/>
    <dgm:cxn modelId="{CFDDE3B4-7100-450B-BA30-64E05EC6E803}" srcId="{763F6872-105F-43D9-B982-DFBCF8186520}" destId="{9F59A52B-351A-48BE-B5F2-670396C9681A}" srcOrd="6" destOrd="0" parTransId="{EC8C6EF7-AE64-4AC6-8767-DFABEF97904C}" sibTransId="{029F2BC3-7321-4EA8-B6B6-0E39F4A6828A}"/>
    <dgm:cxn modelId="{3392E4B7-8AD9-4A16-9118-9979F8C46BE5}" srcId="{763F6872-105F-43D9-B982-DFBCF8186520}" destId="{69EA3A42-A912-4318-A150-33A34E1DE76B}" srcOrd="7" destOrd="0" parTransId="{B9EEB8E7-AB6C-4B67-950B-DCB366466689}" sibTransId="{D16703C3-D15A-43C2-BB6D-4EA9CD34BA37}"/>
    <dgm:cxn modelId="{08F21CD3-A059-4764-89EF-D6113DBCC71E}" srcId="{763F6872-105F-43D9-B982-DFBCF8186520}" destId="{195DD149-42A3-4A46-BC73-9128C42DA191}" srcOrd="4" destOrd="0" parTransId="{6B923F88-67AA-40B8-AEE2-9881EC2BB305}" sibTransId="{5DD9AD43-9790-49A0-95BB-EEF9437E2FC1}"/>
    <dgm:cxn modelId="{D379FA6F-B22C-3E4A-B322-252DBBD1219A}" type="presParOf" srcId="{6FB10C44-55D3-9D40-B870-E380EAE3EDF7}" destId="{A9EF1EB3-53AB-C24E-BBBD-206DB09B61ED}" srcOrd="0" destOrd="0" presId="urn:microsoft.com/office/officeart/2005/8/layout/default"/>
    <dgm:cxn modelId="{F6E4360E-7990-334D-90A4-C400ECBC2C06}" type="presParOf" srcId="{6FB10C44-55D3-9D40-B870-E380EAE3EDF7}" destId="{57E35EB3-91C2-204D-A9D3-4842E13654DE}" srcOrd="1" destOrd="0" presId="urn:microsoft.com/office/officeart/2005/8/layout/default"/>
    <dgm:cxn modelId="{B63FB2E2-2FC5-5F4B-9551-E2B4C6BB2334}" type="presParOf" srcId="{6FB10C44-55D3-9D40-B870-E380EAE3EDF7}" destId="{7DA25640-4CC1-6E42-A69A-6C4E9B01B65A}" srcOrd="2" destOrd="0" presId="urn:microsoft.com/office/officeart/2005/8/layout/default"/>
    <dgm:cxn modelId="{02FA590A-9DE7-3D40-A071-A28CF1C0407E}" type="presParOf" srcId="{6FB10C44-55D3-9D40-B870-E380EAE3EDF7}" destId="{E66EA4C2-22B8-DA46-A896-42FA9E0B0F4C}" srcOrd="3" destOrd="0" presId="urn:microsoft.com/office/officeart/2005/8/layout/default"/>
    <dgm:cxn modelId="{26AA84DB-D625-BA4E-9315-CE2801715F98}" type="presParOf" srcId="{6FB10C44-55D3-9D40-B870-E380EAE3EDF7}" destId="{8BC65CED-A928-1345-B052-10E31132D5EC}" srcOrd="4" destOrd="0" presId="urn:microsoft.com/office/officeart/2005/8/layout/default"/>
    <dgm:cxn modelId="{3B06B37A-9B46-154F-8472-CAD09306A5A5}" type="presParOf" srcId="{6FB10C44-55D3-9D40-B870-E380EAE3EDF7}" destId="{434FDE9D-CA69-3549-A51C-1D75CDF30B70}" srcOrd="5" destOrd="0" presId="urn:microsoft.com/office/officeart/2005/8/layout/default"/>
    <dgm:cxn modelId="{577953B4-9CC7-B34A-8695-83DE416CEC45}" type="presParOf" srcId="{6FB10C44-55D3-9D40-B870-E380EAE3EDF7}" destId="{93C5966C-F652-6B46-804C-F75A6882C926}" srcOrd="6" destOrd="0" presId="urn:microsoft.com/office/officeart/2005/8/layout/default"/>
    <dgm:cxn modelId="{4CF3D4B7-411D-B844-85DC-433D6C398D41}" type="presParOf" srcId="{6FB10C44-55D3-9D40-B870-E380EAE3EDF7}" destId="{239B8E55-CAD0-E44D-A385-5BF9054DC8D7}" srcOrd="7" destOrd="0" presId="urn:microsoft.com/office/officeart/2005/8/layout/default"/>
    <dgm:cxn modelId="{7FAEC211-17E3-5B43-BD59-1477B89D18E5}" type="presParOf" srcId="{6FB10C44-55D3-9D40-B870-E380EAE3EDF7}" destId="{FAAE4591-6ED9-554F-9500-E3BD2AE4EEDD}" srcOrd="8" destOrd="0" presId="urn:microsoft.com/office/officeart/2005/8/layout/default"/>
    <dgm:cxn modelId="{77E19F93-E5E4-C445-AA23-B077E38AA9BE}" type="presParOf" srcId="{6FB10C44-55D3-9D40-B870-E380EAE3EDF7}" destId="{3E8C2861-46D4-F24A-BD93-34BFCC700E34}" srcOrd="9" destOrd="0" presId="urn:microsoft.com/office/officeart/2005/8/layout/default"/>
    <dgm:cxn modelId="{4C619CD4-D25F-784A-83EB-9FAE86F18183}" type="presParOf" srcId="{6FB10C44-55D3-9D40-B870-E380EAE3EDF7}" destId="{8801AA01-118D-0A48-882E-FF2914F85BC4}" srcOrd="10" destOrd="0" presId="urn:microsoft.com/office/officeart/2005/8/layout/default"/>
    <dgm:cxn modelId="{55B7D830-8B1E-7F45-BEDD-A0B0912DD386}" type="presParOf" srcId="{6FB10C44-55D3-9D40-B870-E380EAE3EDF7}" destId="{B4A50332-B382-254E-A734-1AE47F8CAA63}" srcOrd="11" destOrd="0" presId="urn:microsoft.com/office/officeart/2005/8/layout/default"/>
    <dgm:cxn modelId="{9FE940F3-1663-7A46-977D-5C3FA307D5DB}" type="presParOf" srcId="{6FB10C44-55D3-9D40-B870-E380EAE3EDF7}" destId="{6EC7DCFC-8B74-D442-A127-0AC9858E697C}" srcOrd="12" destOrd="0" presId="urn:microsoft.com/office/officeart/2005/8/layout/default"/>
    <dgm:cxn modelId="{078C3C5D-3E4E-1640-868E-B8BD3E0074CD}" type="presParOf" srcId="{6FB10C44-55D3-9D40-B870-E380EAE3EDF7}" destId="{8D9E4082-B458-2A43-B61A-CB2938520C6E}" srcOrd="13" destOrd="0" presId="urn:microsoft.com/office/officeart/2005/8/layout/default"/>
    <dgm:cxn modelId="{0E2AAFA0-1FE3-B94D-BB29-323313E9A460}" type="presParOf" srcId="{6FB10C44-55D3-9D40-B870-E380EAE3EDF7}" destId="{5682F24E-2A51-8244-A422-35AF1EF3F6B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pt>
    <dgm:pt modelId="{BC845317-DEA1-0D4E-9612-FE8506989E1B}" type="sibTrans" cxnId="{3BDFE6BD-5128-B24A-9276-61BEE5AD9A5B}">
      <dgm:prSet/>
      <dgm:spPr/>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297C6-D241-41E8-B17E-7A66CE623F5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AB642294-9831-4255-B2CF-3CA74ABB43E8}">
      <dgm:prSet/>
      <dgm:spPr/>
      <dgm:t>
        <a:bodyPr/>
        <a:lstStyle/>
        <a:p>
          <a:r>
            <a:rPr lang="en-US"/>
            <a:t>Steal personal information</a:t>
          </a:r>
        </a:p>
      </dgm:t>
    </dgm:pt>
    <dgm:pt modelId="{7BD2354E-AFBC-4EF2-9387-2B1292CB50AC}" type="parTrans" cxnId="{A0498464-1AC1-43D5-B058-65052D8FAC99}">
      <dgm:prSet/>
      <dgm:spPr/>
      <dgm:t>
        <a:bodyPr/>
        <a:lstStyle/>
        <a:p>
          <a:endParaRPr lang="en-US"/>
        </a:p>
      </dgm:t>
    </dgm:pt>
    <dgm:pt modelId="{6D30A761-869C-4ABE-B88F-4A4190E194EB}" type="sibTrans" cxnId="{A0498464-1AC1-43D5-B058-65052D8FAC99}">
      <dgm:prSet phldrT="1" phldr="0"/>
      <dgm:spPr/>
      <dgm:t>
        <a:bodyPr/>
        <a:lstStyle/>
        <a:p>
          <a:r>
            <a:rPr lang="en-US"/>
            <a:t>1</a:t>
          </a:r>
        </a:p>
      </dgm:t>
    </dgm:pt>
    <dgm:pt modelId="{0998DE31-3FA6-4C52-B202-5860BFA8AF7D}">
      <dgm:prSet/>
      <dgm:spPr/>
      <dgm:t>
        <a:bodyPr/>
        <a:lstStyle/>
        <a:p>
          <a:r>
            <a:rPr lang="en-US"/>
            <a:t>Delete files</a:t>
          </a:r>
        </a:p>
      </dgm:t>
    </dgm:pt>
    <dgm:pt modelId="{618450D4-E89C-46CD-9C17-7DA0B8541992}" type="parTrans" cxnId="{B1005532-4CF9-447A-A15E-8CD37DCBE393}">
      <dgm:prSet/>
      <dgm:spPr/>
      <dgm:t>
        <a:bodyPr/>
        <a:lstStyle/>
        <a:p>
          <a:endParaRPr lang="en-US"/>
        </a:p>
      </dgm:t>
    </dgm:pt>
    <dgm:pt modelId="{3F685F90-D1CB-4379-A9C5-3FB7BDCCF445}" type="sibTrans" cxnId="{B1005532-4CF9-447A-A15E-8CD37DCBE393}">
      <dgm:prSet phldrT="2" phldr="0"/>
      <dgm:spPr/>
      <dgm:t>
        <a:bodyPr/>
        <a:lstStyle/>
        <a:p>
          <a:r>
            <a:rPr lang="en-US"/>
            <a:t>2</a:t>
          </a:r>
        </a:p>
      </dgm:t>
    </dgm:pt>
    <dgm:pt modelId="{AA13DF5A-F040-4B22-B47F-A3850A81961E}">
      <dgm:prSet/>
      <dgm:spPr/>
      <dgm:t>
        <a:bodyPr/>
        <a:lstStyle/>
        <a:p>
          <a:r>
            <a:rPr lang="en-US"/>
            <a:t>Click fraud</a:t>
          </a:r>
        </a:p>
      </dgm:t>
    </dgm:pt>
    <dgm:pt modelId="{24926704-172D-457F-A39B-DD7B018C9B0A}" type="parTrans" cxnId="{F04C7AB7-108A-481C-A0BC-05CEC7B4FF12}">
      <dgm:prSet/>
      <dgm:spPr/>
      <dgm:t>
        <a:bodyPr/>
        <a:lstStyle/>
        <a:p>
          <a:endParaRPr lang="en-US"/>
        </a:p>
      </dgm:t>
    </dgm:pt>
    <dgm:pt modelId="{EE42E2BF-2170-4FDE-93CB-FAC54112CFE1}" type="sibTrans" cxnId="{F04C7AB7-108A-481C-A0BC-05CEC7B4FF12}">
      <dgm:prSet phldrT="3" phldr="0"/>
      <dgm:spPr/>
      <dgm:t>
        <a:bodyPr/>
        <a:lstStyle/>
        <a:p>
          <a:r>
            <a:rPr lang="en-US"/>
            <a:t>3</a:t>
          </a:r>
        </a:p>
      </dgm:t>
    </dgm:pt>
    <dgm:pt modelId="{AF802925-E948-4FAE-857B-8A40E5CBF562}">
      <dgm:prSet/>
      <dgm:spPr/>
      <dgm:t>
        <a:bodyPr/>
        <a:lstStyle/>
        <a:p>
          <a:r>
            <a:rPr lang="en-US"/>
            <a:t>Steal software serial numbers</a:t>
          </a:r>
        </a:p>
      </dgm:t>
    </dgm:pt>
    <dgm:pt modelId="{AAAC746D-2F49-4607-974D-F875E352EA7B}" type="parTrans" cxnId="{12BCBE8C-07FC-4006-86D8-87A0FD618522}">
      <dgm:prSet/>
      <dgm:spPr/>
      <dgm:t>
        <a:bodyPr/>
        <a:lstStyle/>
        <a:p>
          <a:endParaRPr lang="en-US"/>
        </a:p>
      </dgm:t>
    </dgm:pt>
    <dgm:pt modelId="{533E5383-11B4-483A-A4A2-D5CC8B3963F3}" type="sibTrans" cxnId="{12BCBE8C-07FC-4006-86D8-87A0FD618522}">
      <dgm:prSet phldrT="4" phldr="0"/>
      <dgm:spPr/>
      <dgm:t>
        <a:bodyPr/>
        <a:lstStyle/>
        <a:p>
          <a:r>
            <a:rPr lang="en-US"/>
            <a:t>4</a:t>
          </a:r>
        </a:p>
      </dgm:t>
    </dgm:pt>
    <dgm:pt modelId="{15EC4F72-182D-4276-8C47-A6C2B8314F0C}">
      <dgm:prSet/>
      <dgm:spPr/>
      <dgm:t>
        <a:bodyPr/>
        <a:lstStyle/>
        <a:p>
          <a:r>
            <a:rPr lang="en-US"/>
            <a:t>Use your computer as relay</a:t>
          </a:r>
        </a:p>
      </dgm:t>
    </dgm:pt>
    <dgm:pt modelId="{359D119E-98CA-48D5-9E4B-7FDDED41E121}" type="parTrans" cxnId="{0FCABF01-EE85-400C-A301-3ABCF3AB5CD3}">
      <dgm:prSet/>
      <dgm:spPr/>
      <dgm:t>
        <a:bodyPr/>
        <a:lstStyle/>
        <a:p>
          <a:endParaRPr lang="en-US"/>
        </a:p>
      </dgm:t>
    </dgm:pt>
    <dgm:pt modelId="{FB51D3B1-DF65-4B11-BDB9-25F88FBD02B5}" type="sibTrans" cxnId="{0FCABF01-EE85-400C-A301-3ABCF3AB5CD3}">
      <dgm:prSet phldrT="5" phldr="0"/>
      <dgm:spPr/>
      <dgm:t>
        <a:bodyPr/>
        <a:lstStyle/>
        <a:p>
          <a:r>
            <a:rPr lang="en-US"/>
            <a:t>5</a:t>
          </a:r>
        </a:p>
      </dgm:t>
    </dgm:pt>
    <dgm:pt modelId="{85C183C6-41C6-7F43-820C-0BBBDE1D940E}" type="pres">
      <dgm:prSet presAssocID="{1BB297C6-D241-41E8-B17E-7A66CE623F52}" presName="Name0" presStyleCnt="0">
        <dgm:presLayoutVars>
          <dgm:animLvl val="lvl"/>
          <dgm:resizeHandles val="exact"/>
        </dgm:presLayoutVars>
      </dgm:prSet>
      <dgm:spPr/>
    </dgm:pt>
    <dgm:pt modelId="{2FBD4F6E-54D8-CB4C-B17C-293A2A3345BF}" type="pres">
      <dgm:prSet presAssocID="{AB642294-9831-4255-B2CF-3CA74ABB43E8}" presName="compositeNode" presStyleCnt="0">
        <dgm:presLayoutVars>
          <dgm:bulletEnabled val="1"/>
        </dgm:presLayoutVars>
      </dgm:prSet>
      <dgm:spPr/>
    </dgm:pt>
    <dgm:pt modelId="{82A0B725-8B18-604B-B2E9-E9E6B4A98E16}" type="pres">
      <dgm:prSet presAssocID="{AB642294-9831-4255-B2CF-3CA74ABB43E8}" presName="bgRect" presStyleLbl="bgAccFollowNode1" presStyleIdx="0" presStyleCnt="5"/>
      <dgm:spPr/>
    </dgm:pt>
    <dgm:pt modelId="{15E981CC-F2F8-C34C-B444-A630B91E9B99}" type="pres">
      <dgm:prSet presAssocID="{6D30A761-869C-4ABE-B88F-4A4190E194EB}" presName="sibTransNodeCircle" presStyleLbl="alignNode1" presStyleIdx="0" presStyleCnt="10">
        <dgm:presLayoutVars>
          <dgm:chMax val="0"/>
          <dgm:bulletEnabled/>
        </dgm:presLayoutVars>
      </dgm:prSet>
      <dgm:spPr/>
    </dgm:pt>
    <dgm:pt modelId="{1CB90EF2-5CDF-A548-A073-4BBE8623E957}" type="pres">
      <dgm:prSet presAssocID="{AB642294-9831-4255-B2CF-3CA74ABB43E8}" presName="bottomLine" presStyleLbl="alignNode1" presStyleIdx="1" presStyleCnt="10">
        <dgm:presLayoutVars/>
      </dgm:prSet>
      <dgm:spPr/>
    </dgm:pt>
    <dgm:pt modelId="{A641C095-0EB3-1D4A-BA3A-A10B9044765F}" type="pres">
      <dgm:prSet presAssocID="{AB642294-9831-4255-B2CF-3CA74ABB43E8}" presName="nodeText" presStyleLbl="bgAccFollowNode1" presStyleIdx="0" presStyleCnt="5">
        <dgm:presLayoutVars>
          <dgm:bulletEnabled val="1"/>
        </dgm:presLayoutVars>
      </dgm:prSet>
      <dgm:spPr/>
    </dgm:pt>
    <dgm:pt modelId="{957EACDF-AE95-8747-B7CE-0C2D34DFD33B}" type="pres">
      <dgm:prSet presAssocID="{6D30A761-869C-4ABE-B88F-4A4190E194EB}" presName="sibTrans" presStyleCnt="0"/>
      <dgm:spPr/>
    </dgm:pt>
    <dgm:pt modelId="{DAAA24D0-A65C-C042-BF76-E4113EA18201}" type="pres">
      <dgm:prSet presAssocID="{0998DE31-3FA6-4C52-B202-5860BFA8AF7D}" presName="compositeNode" presStyleCnt="0">
        <dgm:presLayoutVars>
          <dgm:bulletEnabled val="1"/>
        </dgm:presLayoutVars>
      </dgm:prSet>
      <dgm:spPr/>
    </dgm:pt>
    <dgm:pt modelId="{74009116-6920-8A45-AFA0-E7662E0F0727}" type="pres">
      <dgm:prSet presAssocID="{0998DE31-3FA6-4C52-B202-5860BFA8AF7D}" presName="bgRect" presStyleLbl="bgAccFollowNode1" presStyleIdx="1" presStyleCnt="5"/>
      <dgm:spPr/>
    </dgm:pt>
    <dgm:pt modelId="{FE1A5179-E764-A84C-8A80-ED3B0AB9C9A7}" type="pres">
      <dgm:prSet presAssocID="{3F685F90-D1CB-4379-A9C5-3FB7BDCCF445}" presName="sibTransNodeCircle" presStyleLbl="alignNode1" presStyleIdx="2" presStyleCnt="10">
        <dgm:presLayoutVars>
          <dgm:chMax val="0"/>
          <dgm:bulletEnabled/>
        </dgm:presLayoutVars>
      </dgm:prSet>
      <dgm:spPr/>
    </dgm:pt>
    <dgm:pt modelId="{C9F4BDD9-D57F-0F4B-AD9E-245EF8FE0C27}" type="pres">
      <dgm:prSet presAssocID="{0998DE31-3FA6-4C52-B202-5860BFA8AF7D}" presName="bottomLine" presStyleLbl="alignNode1" presStyleIdx="3" presStyleCnt="10">
        <dgm:presLayoutVars/>
      </dgm:prSet>
      <dgm:spPr/>
    </dgm:pt>
    <dgm:pt modelId="{D3D4EA87-2959-584C-B570-3E473C6C116B}" type="pres">
      <dgm:prSet presAssocID="{0998DE31-3FA6-4C52-B202-5860BFA8AF7D}" presName="nodeText" presStyleLbl="bgAccFollowNode1" presStyleIdx="1" presStyleCnt="5">
        <dgm:presLayoutVars>
          <dgm:bulletEnabled val="1"/>
        </dgm:presLayoutVars>
      </dgm:prSet>
      <dgm:spPr/>
    </dgm:pt>
    <dgm:pt modelId="{D186F6E5-94FD-A44E-ACCA-A53BD01F1963}" type="pres">
      <dgm:prSet presAssocID="{3F685F90-D1CB-4379-A9C5-3FB7BDCCF445}" presName="sibTrans" presStyleCnt="0"/>
      <dgm:spPr/>
    </dgm:pt>
    <dgm:pt modelId="{C9CC4858-9A8A-164E-B33A-8490B04697B2}" type="pres">
      <dgm:prSet presAssocID="{AA13DF5A-F040-4B22-B47F-A3850A81961E}" presName="compositeNode" presStyleCnt="0">
        <dgm:presLayoutVars>
          <dgm:bulletEnabled val="1"/>
        </dgm:presLayoutVars>
      </dgm:prSet>
      <dgm:spPr/>
    </dgm:pt>
    <dgm:pt modelId="{FF56444A-4C1C-8945-8A54-91A2219A18D0}" type="pres">
      <dgm:prSet presAssocID="{AA13DF5A-F040-4B22-B47F-A3850A81961E}" presName="bgRect" presStyleLbl="bgAccFollowNode1" presStyleIdx="2" presStyleCnt="5"/>
      <dgm:spPr/>
    </dgm:pt>
    <dgm:pt modelId="{6F924CB8-FE5B-E64A-9D04-AD4584A98DE3}" type="pres">
      <dgm:prSet presAssocID="{EE42E2BF-2170-4FDE-93CB-FAC54112CFE1}" presName="sibTransNodeCircle" presStyleLbl="alignNode1" presStyleIdx="4" presStyleCnt="10">
        <dgm:presLayoutVars>
          <dgm:chMax val="0"/>
          <dgm:bulletEnabled/>
        </dgm:presLayoutVars>
      </dgm:prSet>
      <dgm:spPr/>
    </dgm:pt>
    <dgm:pt modelId="{FC5D78A5-D945-2946-B4DC-DD4BDC675861}" type="pres">
      <dgm:prSet presAssocID="{AA13DF5A-F040-4B22-B47F-A3850A81961E}" presName="bottomLine" presStyleLbl="alignNode1" presStyleIdx="5" presStyleCnt="10">
        <dgm:presLayoutVars/>
      </dgm:prSet>
      <dgm:spPr/>
    </dgm:pt>
    <dgm:pt modelId="{572D195D-1DDF-724F-82EA-D8DB8404B507}" type="pres">
      <dgm:prSet presAssocID="{AA13DF5A-F040-4B22-B47F-A3850A81961E}" presName="nodeText" presStyleLbl="bgAccFollowNode1" presStyleIdx="2" presStyleCnt="5">
        <dgm:presLayoutVars>
          <dgm:bulletEnabled val="1"/>
        </dgm:presLayoutVars>
      </dgm:prSet>
      <dgm:spPr/>
    </dgm:pt>
    <dgm:pt modelId="{EF14DEB5-9115-2B43-AA9B-85338097C5CD}" type="pres">
      <dgm:prSet presAssocID="{EE42E2BF-2170-4FDE-93CB-FAC54112CFE1}" presName="sibTrans" presStyleCnt="0"/>
      <dgm:spPr/>
    </dgm:pt>
    <dgm:pt modelId="{6F4B3FC5-99CD-EA46-9B3C-0E50C179C3BA}" type="pres">
      <dgm:prSet presAssocID="{AF802925-E948-4FAE-857B-8A40E5CBF562}" presName="compositeNode" presStyleCnt="0">
        <dgm:presLayoutVars>
          <dgm:bulletEnabled val="1"/>
        </dgm:presLayoutVars>
      </dgm:prSet>
      <dgm:spPr/>
    </dgm:pt>
    <dgm:pt modelId="{C9693C28-DC8C-384D-935A-5D8A6CD35C40}" type="pres">
      <dgm:prSet presAssocID="{AF802925-E948-4FAE-857B-8A40E5CBF562}" presName="bgRect" presStyleLbl="bgAccFollowNode1" presStyleIdx="3" presStyleCnt="5"/>
      <dgm:spPr/>
    </dgm:pt>
    <dgm:pt modelId="{405EA1BE-2F21-1447-BD34-C68543DF913A}" type="pres">
      <dgm:prSet presAssocID="{533E5383-11B4-483A-A4A2-D5CC8B3963F3}" presName="sibTransNodeCircle" presStyleLbl="alignNode1" presStyleIdx="6" presStyleCnt="10">
        <dgm:presLayoutVars>
          <dgm:chMax val="0"/>
          <dgm:bulletEnabled/>
        </dgm:presLayoutVars>
      </dgm:prSet>
      <dgm:spPr/>
    </dgm:pt>
    <dgm:pt modelId="{F3443528-BD72-0947-A928-718303BE9806}" type="pres">
      <dgm:prSet presAssocID="{AF802925-E948-4FAE-857B-8A40E5CBF562}" presName="bottomLine" presStyleLbl="alignNode1" presStyleIdx="7" presStyleCnt="10">
        <dgm:presLayoutVars/>
      </dgm:prSet>
      <dgm:spPr/>
    </dgm:pt>
    <dgm:pt modelId="{1ECEFD20-782C-EA48-962F-9B105018A005}" type="pres">
      <dgm:prSet presAssocID="{AF802925-E948-4FAE-857B-8A40E5CBF562}" presName="nodeText" presStyleLbl="bgAccFollowNode1" presStyleIdx="3" presStyleCnt="5">
        <dgm:presLayoutVars>
          <dgm:bulletEnabled val="1"/>
        </dgm:presLayoutVars>
      </dgm:prSet>
      <dgm:spPr/>
    </dgm:pt>
    <dgm:pt modelId="{92554E2B-E3EE-2141-8C59-96F53CAB6FCA}" type="pres">
      <dgm:prSet presAssocID="{533E5383-11B4-483A-A4A2-D5CC8B3963F3}" presName="sibTrans" presStyleCnt="0"/>
      <dgm:spPr/>
    </dgm:pt>
    <dgm:pt modelId="{D722026C-854E-B44F-8FEE-C5AEF19094A1}" type="pres">
      <dgm:prSet presAssocID="{15EC4F72-182D-4276-8C47-A6C2B8314F0C}" presName="compositeNode" presStyleCnt="0">
        <dgm:presLayoutVars>
          <dgm:bulletEnabled val="1"/>
        </dgm:presLayoutVars>
      </dgm:prSet>
      <dgm:spPr/>
    </dgm:pt>
    <dgm:pt modelId="{61C6800E-23B7-3347-BA1B-89063C744C85}" type="pres">
      <dgm:prSet presAssocID="{15EC4F72-182D-4276-8C47-A6C2B8314F0C}" presName="bgRect" presStyleLbl="bgAccFollowNode1" presStyleIdx="4" presStyleCnt="5"/>
      <dgm:spPr/>
    </dgm:pt>
    <dgm:pt modelId="{7DC32CC6-4E29-0B45-8874-A9B3C9D77BD9}" type="pres">
      <dgm:prSet presAssocID="{FB51D3B1-DF65-4B11-BDB9-25F88FBD02B5}" presName="sibTransNodeCircle" presStyleLbl="alignNode1" presStyleIdx="8" presStyleCnt="10">
        <dgm:presLayoutVars>
          <dgm:chMax val="0"/>
          <dgm:bulletEnabled/>
        </dgm:presLayoutVars>
      </dgm:prSet>
      <dgm:spPr/>
    </dgm:pt>
    <dgm:pt modelId="{76C4EFD0-3DF7-5A41-AC58-605B4DD21FF3}" type="pres">
      <dgm:prSet presAssocID="{15EC4F72-182D-4276-8C47-A6C2B8314F0C}" presName="bottomLine" presStyleLbl="alignNode1" presStyleIdx="9" presStyleCnt="10">
        <dgm:presLayoutVars/>
      </dgm:prSet>
      <dgm:spPr/>
    </dgm:pt>
    <dgm:pt modelId="{DB1ADF43-F93C-D947-91BC-470FF1578870}" type="pres">
      <dgm:prSet presAssocID="{15EC4F72-182D-4276-8C47-A6C2B8314F0C}" presName="nodeText" presStyleLbl="bgAccFollowNode1" presStyleIdx="4" presStyleCnt="5">
        <dgm:presLayoutVars>
          <dgm:bulletEnabled val="1"/>
        </dgm:presLayoutVars>
      </dgm:prSet>
      <dgm:spPr/>
    </dgm:pt>
  </dgm:ptLst>
  <dgm:cxnLst>
    <dgm:cxn modelId="{0FCABF01-EE85-400C-A301-3ABCF3AB5CD3}" srcId="{1BB297C6-D241-41E8-B17E-7A66CE623F52}" destId="{15EC4F72-182D-4276-8C47-A6C2B8314F0C}" srcOrd="4" destOrd="0" parTransId="{359D119E-98CA-48D5-9E4B-7FDDED41E121}" sibTransId="{FB51D3B1-DF65-4B11-BDB9-25F88FBD02B5}"/>
    <dgm:cxn modelId="{199D070F-0A18-4146-AC1A-0CAC93CE5F03}" type="presOf" srcId="{0998DE31-3FA6-4C52-B202-5860BFA8AF7D}" destId="{74009116-6920-8A45-AFA0-E7662E0F0727}" srcOrd="0" destOrd="0" presId="urn:microsoft.com/office/officeart/2016/7/layout/BasicLinearProcessNumbered"/>
    <dgm:cxn modelId="{B1005532-4CF9-447A-A15E-8CD37DCBE393}" srcId="{1BB297C6-D241-41E8-B17E-7A66CE623F52}" destId="{0998DE31-3FA6-4C52-B202-5860BFA8AF7D}" srcOrd="1" destOrd="0" parTransId="{618450D4-E89C-46CD-9C17-7DA0B8541992}" sibTransId="{3F685F90-D1CB-4379-A9C5-3FB7BDCCF445}"/>
    <dgm:cxn modelId="{2E1B5940-7C4F-8C4A-9D10-A64DCC1CEE4B}" type="presOf" srcId="{FB51D3B1-DF65-4B11-BDB9-25F88FBD02B5}" destId="{7DC32CC6-4E29-0B45-8874-A9B3C9D77BD9}" srcOrd="0" destOrd="0" presId="urn:microsoft.com/office/officeart/2016/7/layout/BasicLinearProcessNumbered"/>
    <dgm:cxn modelId="{F08A8F43-CCE3-134A-AD4A-9D004353F148}" type="presOf" srcId="{EE42E2BF-2170-4FDE-93CB-FAC54112CFE1}" destId="{6F924CB8-FE5B-E64A-9D04-AD4584A98DE3}" srcOrd="0" destOrd="0" presId="urn:microsoft.com/office/officeart/2016/7/layout/BasicLinearProcessNumbered"/>
    <dgm:cxn modelId="{24B2B951-430D-6646-B5D9-A72944875FA3}" type="presOf" srcId="{1BB297C6-D241-41E8-B17E-7A66CE623F52}" destId="{85C183C6-41C6-7F43-820C-0BBBDE1D940E}" srcOrd="0" destOrd="0" presId="urn:microsoft.com/office/officeart/2016/7/layout/BasicLinearProcessNumbered"/>
    <dgm:cxn modelId="{A0498464-1AC1-43D5-B058-65052D8FAC99}" srcId="{1BB297C6-D241-41E8-B17E-7A66CE623F52}" destId="{AB642294-9831-4255-B2CF-3CA74ABB43E8}" srcOrd="0" destOrd="0" parTransId="{7BD2354E-AFBC-4EF2-9387-2B1292CB50AC}" sibTransId="{6D30A761-869C-4ABE-B88F-4A4190E194EB}"/>
    <dgm:cxn modelId="{EB7D4A6C-BA4D-4B40-A568-03A9A0C89EA2}" type="presOf" srcId="{AB642294-9831-4255-B2CF-3CA74ABB43E8}" destId="{A641C095-0EB3-1D4A-BA3A-A10B9044765F}" srcOrd="1" destOrd="0" presId="urn:microsoft.com/office/officeart/2016/7/layout/BasicLinearProcessNumbered"/>
    <dgm:cxn modelId="{CDD84E6C-79C4-5B43-9447-3F9976651CBC}" type="presOf" srcId="{15EC4F72-182D-4276-8C47-A6C2B8314F0C}" destId="{DB1ADF43-F93C-D947-91BC-470FF1578870}" srcOrd="1" destOrd="0" presId="urn:microsoft.com/office/officeart/2016/7/layout/BasicLinearProcessNumbered"/>
    <dgm:cxn modelId="{76C9FC70-E3C3-FE4C-BDDB-C0C2DEA81E22}" type="presOf" srcId="{533E5383-11B4-483A-A4A2-D5CC8B3963F3}" destId="{405EA1BE-2F21-1447-BD34-C68543DF913A}" srcOrd="0" destOrd="0" presId="urn:microsoft.com/office/officeart/2016/7/layout/BasicLinearProcessNumbered"/>
    <dgm:cxn modelId="{6A2AAA76-2D15-AA41-8F18-E957BC58BD85}" type="presOf" srcId="{AF802925-E948-4FAE-857B-8A40E5CBF562}" destId="{C9693C28-DC8C-384D-935A-5D8A6CD35C40}" srcOrd="0" destOrd="0" presId="urn:microsoft.com/office/officeart/2016/7/layout/BasicLinearProcessNumbered"/>
    <dgm:cxn modelId="{D4A3EC79-32BF-B54D-AD79-2CE69880D52E}" type="presOf" srcId="{3F685F90-D1CB-4379-A9C5-3FB7BDCCF445}" destId="{FE1A5179-E764-A84C-8A80-ED3B0AB9C9A7}" srcOrd="0" destOrd="0" presId="urn:microsoft.com/office/officeart/2016/7/layout/BasicLinearProcessNumbered"/>
    <dgm:cxn modelId="{9929767C-A901-2547-BFC9-1D90D3E255DB}" type="presOf" srcId="{0998DE31-3FA6-4C52-B202-5860BFA8AF7D}" destId="{D3D4EA87-2959-584C-B570-3E473C6C116B}" srcOrd="1" destOrd="0" presId="urn:microsoft.com/office/officeart/2016/7/layout/BasicLinearProcessNumbered"/>
    <dgm:cxn modelId="{12BCBE8C-07FC-4006-86D8-87A0FD618522}" srcId="{1BB297C6-D241-41E8-B17E-7A66CE623F52}" destId="{AF802925-E948-4FAE-857B-8A40E5CBF562}" srcOrd="3" destOrd="0" parTransId="{AAAC746D-2F49-4607-974D-F875E352EA7B}" sibTransId="{533E5383-11B4-483A-A4A2-D5CC8B3963F3}"/>
    <dgm:cxn modelId="{959BEFB6-F002-D542-B7D3-C78EC131AF9C}" type="presOf" srcId="{6D30A761-869C-4ABE-B88F-4A4190E194EB}" destId="{15E981CC-F2F8-C34C-B444-A630B91E9B99}" srcOrd="0" destOrd="0" presId="urn:microsoft.com/office/officeart/2016/7/layout/BasicLinearProcessNumbered"/>
    <dgm:cxn modelId="{F04C7AB7-108A-481C-A0BC-05CEC7B4FF12}" srcId="{1BB297C6-D241-41E8-B17E-7A66CE623F52}" destId="{AA13DF5A-F040-4B22-B47F-A3850A81961E}" srcOrd="2" destOrd="0" parTransId="{24926704-172D-457F-A39B-DD7B018C9B0A}" sibTransId="{EE42E2BF-2170-4FDE-93CB-FAC54112CFE1}"/>
    <dgm:cxn modelId="{1054F0BF-BA4C-B044-B389-302A1AF86B02}" type="presOf" srcId="{15EC4F72-182D-4276-8C47-A6C2B8314F0C}" destId="{61C6800E-23B7-3347-BA1B-89063C744C85}" srcOrd="0" destOrd="0" presId="urn:microsoft.com/office/officeart/2016/7/layout/BasicLinearProcessNumbered"/>
    <dgm:cxn modelId="{CC55B7C1-53C8-F843-AD3F-713352283815}" type="presOf" srcId="{AF802925-E948-4FAE-857B-8A40E5CBF562}" destId="{1ECEFD20-782C-EA48-962F-9B105018A005}" srcOrd="1" destOrd="0" presId="urn:microsoft.com/office/officeart/2016/7/layout/BasicLinearProcessNumbered"/>
    <dgm:cxn modelId="{8D4BD6C7-B96C-6943-9972-5A69B3D54C1A}" type="presOf" srcId="{AA13DF5A-F040-4B22-B47F-A3850A81961E}" destId="{572D195D-1DDF-724F-82EA-D8DB8404B507}" srcOrd="1" destOrd="0" presId="urn:microsoft.com/office/officeart/2016/7/layout/BasicLinearProcessNumbered"/>
    <dgm:cxn modelId="{B8463ACC-704B-6848-BFBD-08DFAC183527}" type="presOf" srcId="{AA13DF5A-F040-4B22-B47F-A3850A81961E}" destId="{FF56444A-4C1C-8945-8A54-91A2219A18D0}" srcOrd="0" destOrd="0" presId="urn:microsoft.com/office/officeart/2016/7/layout/BasicLinearProcessNumbered"/>
    <dgm:cxn modelId="{80967BEB-B364-D844-B14C-04F2592118D5}" type="presOf" srcId="{AB642294-9831-4255-B2CF-3CA74ABB43E8}" destId="{82A0B725-8B18-604B-B2E9-E9E6B4A98E16}" srcOrd="0" destOrd="0" presId="urn:microsoft.com/office/officeart/2016/7/layout/BasicLinearProcessNumbered"/>
    <dgm:cxn modelId="{1A52AEEF-893E-5F4D-8C2D-445207CFFB07}" type="presParOf" srcId="{85C183C6-41C6-7F43-820C-0BBBDE1D940E}" destId="{2FBD4F6E-54D8-CB4C-B17C-293A2A3345BF}" srcOrd="0" destOrd="0" presId="urn:microsoft.com/office/officeart/2016/7/layout/BasicLinearProcessNumbered"/>
    <dgm:cxn modelId="{995CB2EF-1B9E-CF44-B588-19E75E94401E}" type="presParOf" srcId="{2FBD4F6E-54D8-CB4C-B17C-293A2A3345BF}" destId="{82A0B725-8B18-604B-B2E9-E9E6B4A98E16}" srcOrd="0" destOrd="0" presId="urn:microsoft.com/office/officeart/2016/7/layout/BasicLinearProcessNumbered"/>
    <dgm:cxn modelId="{70598C2A-D956-CF4D-B7DA-9EC2F49D238E}" type="presParOf" srcId="{2FBD4F6E-54D8-CB4C-B17C-293A2A3345BF}" destId="{15E981CC-F2F8-C34C-B444-A630B91E9B99}" srcOrd="1" destOrd="0" presId="urn:microsoft.com/office/officeart/2016/7/layout/BasicLinearProcessNumbered"/>
    <dgm:cxn modelId="{0FC28E73-7B94-7A4E-8691-D2087594C966}" type="presParOf" srcId="{2FBD4F6E-54D8-CB4C-B17C-293A2A3345BF}" destId="{1CB90EF2-5CDF-A548-A073-4BBE8623E957}" srcOrd="2" destOrd="0" presId="urn:microsoft.com/office/officeart/2016/7/layout/BasicLinearProcessNumbered"/>
    <dgm:cxn modelId="{CA8CE446-1807-E344-83AF-9BFE98077DEB}" type="presParOf" srcId="{2FBD4F6E-54D8-CB4C-B17C-293A2A3345BF}" destId="{A641C095-0EB3-1D4A-BA3A-A10B9044765F}" srcOrd="3" destOrd="0" presId="urn:microsoft.com/office/officeart/2016/7/layout/BasicLinearProcessNumbered"/>
    <dgm:cxn modelId="{855D88E8-5D0C-134E-AEDC-D55D3B9D55D6}" type="presParOf" srcId="{85C183C6-41C6-7F43-820C-0BBBDE1D940E}" destId="{957EACDF-AE95-8747-B7CE-0C2D34DFD33B}" srcOrd="1" destOrd="0" presId="urn:microsoft.com/office/officeart/2016/7/layout/BasicLinearProcessNumbered"/>
    <dgm:cxn modelId="{8D5D3F9C-BD37-0544-80B0-6806BF76B449}" type="presParOf" srcId="{85C183C6-41C6-7F43-820C-0BBBDE1D940E}" destId="{DAAA24D0-A65C-C042-BF76-E4113EA18201}" srcOrd="2" destOrd="0" presId="urn:microsoft.com/office/officeart/2016/7/layout/BasicLinearProcessNumbered"/>
    <dgm:cxn modelId="{87D6B55D-D1DF-684C-8A09-C1855AFEEA57}" type="presParOf" srcId="{DAAA24D0-A65C-C042-BF76-E4113EA18201}" destId="{74009116-6920-8A45-AFA0-E7662E0F0727}" srcOrd="0" destOrd="0" presId="urn:microsoft.com/office/officeart/2016/7/layout/BasicLinearProcessNumbered"/>
    <dgm:cxn modelId="{590485D7-5114-DA4B-A5FD-80A4FC5B2B80}" type="presParOf" srcId="{DAAA24D0-A65C-C042-BF76-E4113EA18201}" destId="{FE1A5179-E764-A84C-8A80-ED3B0AB9C9A7}" srcOrd="1" destOrd="0" presId="urn:microsoft.com/office/officeart/2016/7/layout/BasicLinearProcessNumbered"/>
    <dgm:cxn modelId="{1E703ED8-F7E7-8E4D-9857-863C0D6B7942}" type="presParOf" srcId="{DAAA24D0-A65C-C042-BF76-E4113EA18201}" destId="{C9F4BDD9-D57F-0F4B-AD9E-245EF8FE0C27}" srcOrd="2" destOrd="0" presId="urn:microsoft.com/office/officeart/2016/7/layout/BasicLinearProcessNumbered"/>
    <dgm:cxn modelId="{A843C12C-88C8-FC4E-8065-B8447D7DB74D}" type="presParOf" srcId="{DAAA24D0-A65C-C042-BF76-E4113EA18201}" destId="{D3D4EA87-2959-584C-B570-3E473C6C116B}" srcOrd="3" destOrd="0" presId="urn:microsoft.com/office/officeart/2016/7/layout/BasicLinearProcessNumbered"/>
    <dgm:cxn modelId="{A3C7622D-D91A-BE43-BAF4-B4D26A53BFAD}" type="presParOf" srcId="{85C183C6-41C6-7F43-820C-0BBBDE1D940E}" destId="{D186F6E5-94FD-A44E-ACCA-A53BD01F1963}" srcOrd="3" destOrd="0" presId="urn:microsoft.com/office/officeart/2016/7/layout/BasicLinearProcessNumbered"/>
    <dgm:cxn modelId="{AB553CDE-7FAF-624D-8A84-DD1862196A7E}" type="presParOf" srcId="{85C183C6-41C6-7F43-820C-0BBBDE1D940E}" destId="{C9CC4858-9A8A-164E-B33A-8490B04697B2}" srcOrd="4" destOrd="0" presId="urn:microsoft.com/office/officeart/2016/7/layout/BasicLinearProcessNumbered"/>
    <dgm:cxn modelId="{09F65365-CC28-054E-9A73-7E8EC7D17DB6}" type="presParOf" srcId="{C9CC4858-9A8A-164E-B33A-8490B04697B2}" destId="{FF56444A-4C1C-8945-8A54-91A2219A18D0}" srcOrd="0" destOrd="0" presId="urn:microsoft.com/office/officeart/2016/7/layout/BasicLinearProcessNumbered"/>
    <dgm:cxn modelId="{CE0BC6FE-5631-A94A-AEB6-EEA3F60E5A86}" type="presParOf" srcId="{C9CC4858-9A8A-164E-B33A-8490B04697B2}" destId="{6F924CB8-FE5B-E64A-9D04-AD4584A98DE3}" srcOrd="1" destOrd="0" presId="urn:microsoft.com/office/officeart/2016/7/layout/BasicLinearProcessNumbered"/>
    <dgm:cxn modelId="{CD914157-0FF3-0C46-9CFD-76C03033C9D8}" type="presParOf" srcId="{C9CC4858-9A8A-164E-B33A-8490B04697B2}" destId="{FC5D78A5-D945-2946-B4DC-DD4BDC675861}" srcOrd="2" destOrd="0" presId="urn:microsoft.com/office/officeart/2016/7/layout/BasicLinearProcessNumbered"/>
    <dgm:cxn modelId="{D5A8F34B-B3C2-A548-9B07-BB2D2BC95BF3}" type="presParOf" srcId="{C9CC4858-9A8A-164E-B33A-8490B04697B2}" destId="{572D195D-1DDF-724F-82EA-D8DB8404B507}" srcOrd="3" destOrd="0" presId="urn:microsoft.com/office/officeart/2016/7/layout/BasicLinearProcessNumbered"/>
    <dgm:cxn modelId="{74B7940B-9DEB-6E48-89F4-F6F8D1C5619C}" type="presParOf" srcId="{85C183C6-41C6-7F43-820C-0BBBDE1D940E}" destId="{EF14DEB5-9115-2B43-AA9B-85338097C5CD}" srcOrd="5" destOrd="0" presId="urn:microsoft.com/office/officeart/2016/7/layout/BasicLinearProcessNumbered"/>
    <dgm:cxn modelId="{690202B7-1FBE-0145-A718-C4E022C27A45}" type="presParOf" srcId="{85C183C6-41C6-7F43-820C-0BBBDE1D940E}" destId="{6F4B3FC5-99CD-EA46-9B3C-0E50C179C3BA}" srcOrd="6" destOrd="0" presId="urn:microsoft.com/office/officeart/2016/7/layout/BasicLinearProcessNumbered"/>
    <dgm:cxn modelId="{6DFEF77C-7FB9-934D-BF40-716D29AFE21E}" type="presParOf" srcId="{6F4B3FC5-99CD-EA46-9B3C-0E50C179C3BA}" destId="{C9693C28-DC8C-384D-935A-5D8A6CD35C40}" srcOrd="0" destOrd="0" presId="urn:microsoft.com/office/officeart/2016/7/layout/BasicLinearProcessNumbered"/>
    <dgm:cxn modelId="{0AD6DD34-3E46-5640-97FB-6E3829A43CBE}" type="presParOf" srcId="{6F4B3FC5-99CD-EA46-9B3C-0E50C179C3BA}" destId="{405EA1BE-2F21-1447-BD34-C68543DF913A}" srcOrd="1" destOrd="0" presId="urn:microsoft.com/office/officeart/2016/7/layout/BasicLinearProcessNumbered"/>
    <dgm:cxn modelId="{C043C6CB-3AAC-4A4E-82FA-4F2A58F975E4}" type="presParOf" srcId="{6F4B3FC5-99CD-EA46-9B3C-0E50C179C3BA}" destId="{F3443528-BD72-0947-A928-718303BE9806}" srcOrd="2" destOrd="0" presId="urn:microsoft.com/office/officeart/2016/7/layout/BasicLinearProcessNumbered"/>
    <dgm:cxn modelId="{9FE962B5-B985-A540-98B4-BA2BCE6B799C}" type="presParOf" srcId="{6F4B3FC5-99CD-EA46-9B3C-0E50C179C3BA}" destId="{1ECEFD20-782C-EA48-962F-9B105018A005}" srcOrd="3" destOrd="0" presId="urn:microsoft.com/office/officeart/2016/7/layout/BasicLinearProcessNumbered"/>
    <dgm:cxn modelId="{7036EC5E-B8D2-104B-BB9F-D9B78A2BC06F}" type="presParOf" srcId="{85C183C6-41C6-7F43-820C-0BBBDE1D940E}" destId="{92554E2B-E3EE-2141-8C59-96F53CAB6FCA}" srcOrd="7" destOrd="0" presId="urn:microsoft.com/office/officeart/2016/7/layout/BasicLinearProcessNumbered"/>
    <dgm:cxn modelId="{BAF1C866-9472-AE4A-9304-FF5B87E74212}" type="presParOf" srcId="{85C183C6-41C6-7F43-820C-0BBBDE1D940E}" destId="{D722026C-854E-B44F-8FEE-C5AEF19094A1}" srcOrd="8" destOrd="0" presId="urn:microsoft.com/office/officeart/2016/7/layout/BasicLinearProcessNumbered"/>
    <dgm:cxn modelId="{99B7791D-8A82-4D4A-A8F5-6F4578A811A2}" type="presParOf" srcId="{D722026C-854E-B44F-8FEE-C5AEF19094A1}" destId="{61C6800E-23B7-3347-BA1B-89063C744C85}" srcOrd="0" destOrd="0" presId="urn:microsoft.com/office/officeart/2016/7/layout/BasicLinearProcessNumbered"/>
    <dgm:cxn modelId="{FACF2CB0-6A2A-8149-9BD8-4B3CAF012BED}" type="presParOf" srcId="{D722026C-854E-B44F-8FEE-C5AEF19094A1}" destId="{7DC32CC6-4E29-0B45-8874-A9B3C9D77BD9}" srcOrd="1" destOrd="0" presId="urn:microsoft.com/office/officeart/2016/7/layout/BasicLinearProcessNumbered"/>
    <dgm:cxn modelId="{55082900-7A14-294B-BE48-A0E78798F557}" type="presParOf" srcId="{D722026C-854E-B44F-8FEE-C5AEF19094A1}" destId="{76C4EFD0-3DF7-5A41-AC58-605B4DD21FF3}" srcOrd="2" destOrd="0" presId="urn:microsoft.com/office/officeart/2016/7/layout/BasicLinearProcessNumbered"/>
    <dgm:cxn modelId="{C9918695-66EF-A64F-950E-982EAE6EE4F1}" type="presParOf" srcId="{D722026C-854E-B44F-8FEE-C5AEF19094A1}" destId="{DB1ADF43-F93C-D947-91BC-470FF157887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F317E9-50D7-45CA-9456-CDB1EAEB2007}"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6757F90F-8401-429C-AFCE-7378C8ABF70D}">
      <dgm:prSet/>
      <dgm:spPr/>
      <dgm:t>
        <a:bodyPr/>
        <a:lstStyle/>
        <a:p>
          <a:r>
            <a:rPr lang="en-US"/>
            <a:t>Oligomorphic malware </a:t>
          </a:r>
        </a:p>
      </dgm:t>
    </dgm:pt>
    <dgm:pt modelId="{D5972E10-CE65-4E16-B362-05774E874EBD}" type="parTrans" cxnId="{26172619-C242-4566-8887-B789FB6A550A}">
      <dgm:prSet/>
      <dgm:spPr/>
      <dgm:t>
        <a:bodyPr/>
        <a:lstStyle/>
        <a:p>
          <a:endParaRPr lang="en-US" sz="1200"/>
        </a:p>
      </dgm:t>
    </dgm:pt>
    <dgm:pt modelId="{427AC6E9-530C-443A-A152-7AA09792E406}" type="sibTrans" cxnId="{26172619-C242-4566-8887-B789FB6A550A}">
      <dgm:prSet/>
      <dgm:spPr/>
      <dgm:t>
        <a:bodyPr/>
        <a:lstStyle/>
        <a:p>
          <a:endParaRPr lang="en-US"/>
        </a:p>
      </dgm:t>
    </dgm:pt>
    <dgm:pt modelId="{B556BA08-C269-4E6C-A798-0AED311E01D5}">
      <dgm:prSet/>
      <dgm:spPr/>
      <dgm:t>
        <a:bodyPr/>
        <a:lstStyle/>
        <a:p>
          <a:r>
            <a:rPr lang="en-US"/>
            <a:t>Polymorphic malware </a:t>
          </a:r>
        </a:p>
      </dgm:t>
    </dgm:pt>
    <dgm:pt modelId="{539F9C71-637A-4FAE-A192-DA573FA2AE16}" type="parTrans" cxnId="{6EEE53B1-D2FF-4D63-A13B-AF3365CAA62B}">
      <dgm:prSet/>
      <dgm:spPr/>
      <dgm:t>
        <a:bodyPr/>
        <a:lstStyle/>
        <a:p>
          <a:endParaRPr lang="en-US" sz="1200"/>
        </a:p>
      </dgm:t>
    </dgm:pt>
    <dgm:pt modelId="{5C134B24-04C6-4342-A2C9-351AF107B93F}" type="sibTrans" cxnId="{6EEE53B1-D2FF-4D63-A13B-AF3365CAA62B}">
      <dgm:prSet/>
      <dgm:spPr/>
      <dgm:t>
        <a:bodyPr/>
        <a:lstStyle/>
        <a:p>
          <a:endParaRPr lang="en-US"/>
        </a:p>
      </dgm:t>
    </dgm:pt>
    <dgm:pt modelId="{415A4CEB-44B7-4D07-9A93-3657179FA273}">
      <dgm:prSet/>
      <dgm:spPr/>
      <dgm:t>
        <a:bodyPr/>
        <a:lstStyle/>
        <a:p>
          <a:r>
            <a:rPr lang="en-US"/>
            <a:t>Metamorphic malware</a:t>
          </a:r>
        </a:p>
      </dgm:t>
    </dgm:pt>
    <dgm:pt modelId="{1A773873-3722-4808-A5EB-3D146749B85C}" type="parTrans" cxnId="{48DEB50B-0895-48F3-B7D8-E54FD8E43558}">
      <dgm:prSet/>
      <dgm:spPr/>
      <dgm:t>
        <a:bodyPr/>
        <a:lstStyle/>
        <a:p>
          <a:endParaRPr lang="en-US" sz="1200"/>
        </a:p>
      </dgm:t>
    </dgm:pt>
    <dgm:pt modelId="{14285E9F-C56C-4800-A77C-F444C260B76A}" type="sibTrans" cxnId="{48DEB50B-0895-48F3-B7D8-E54FD8E43558}">
      <dgm:prSet/>
      <dgm:spPr/>
      <dgm:t>
        <a:bodyPr/>
        <a:lstStyle/>
        <a:p>
          <a:endParaRPr lang="en-US"/>
        </a:p>
      </dgm:t>
    </dgm:pt>
    <dgm:pt modelId="{C29166BE-CC1C-2748-AED2-3C8A7EFE7402}" type="pres">
      <dgm:prSet presAssocID="{C5F317E9-50D7-45CA-9456-CDB1EAEB2007}" presName="diagram" presStyleCnt="0">
        <dgm:presLayoutVars>
          <dgm:dir/>
          <dgm:resizeHandles val="exact"/>
        </dgm:presLayoutVars>
      </dgm:prSet>
      <dgm:spPr/>
    </dgm:pt>
    <dgm:pt modelId="{07FAAB80-00DE-EA4E-90B0-EC841C97E664}" type="pres">
      <dgm:prSet presAssocID="{6757F90F-8401-429C-AFCE-7378C8ABF70D}" presName="node" presStyleLbl="node1" presStyleIdx="0" presStyleCnt="3">
        <dgm:presLayoutVars>
          <dgm:bulletEnabled val="1"/>
        </dgm:presLayoutVars>
      </dgm:prSet>
      <dgm:spPr/>
    </dgm:pt>
    <dgm:pt modelId="{CAA98D28-E9B6-4F45-8467-E352111E0817}" type="pres">
      <dgm:prSet presAssocID="{427AC6E9-530C-443A-A152-7AA09792E406}" presName="sibTrans" presStyleCnt="0"/>
      <dgm:spPr/>
    </dgm:pt>
    <dgm:pt modelId="{ED61AA5C-A5AC-AC42-908D-91156F381D21}" type="pres">
      <dgm:prSet presAssocID="{B556BA08-C269-4E6C-A798-0AED311E01D5}" presName="node" presStyleLbl="node1" presStyleIdx="1" presStyleCnt="3">
        <dgm:presLayoutVars>
          <dgm:bulletEnabled val="1"/>
        </dgm:presLayoutVars>
      </dgm:prSet>
      <dgm:spPr/>
    </dgm:pt>
    <dgm:pt modelId="{82E49845-A680-5B45-A679-4AFDD7B35C8B}" type="pres">
      <dgm:prSet presAssocID="{5C134B24-04C6-4342-A2C9-351AF107B93F}" presName="sibTrans" presStyleCnt="0"/>
      <dgm:spPr/>
    </dgm:pt>
    <dgm:pt modelId="{5FF08D2F-A31F-9344-BEAD-B3BF880481B3}" type="pres">
      <dgm:prSet presAssocID="{415A4CEB-44B7-4D07-9A93-3657179FA273}" presName="node" presStyleLbl="node1" presStyleIdx="2" presStyleCnt="3">
        <dgm:presLayoutVars>
          <dgm:bulletEnabled val="1"/>
        </dgm:presLayoutVars>
      </dgm:prSet>
      <dgm:spPr/>
    </dgm:pt>
  </dgm:ptLst>
  <dgm:cxnLst>
    <dgm:cxn modelId="{48DEB50B-0895-48F3-B7D8-E54FD8E43558}" srcId="{C5F317E9-50D7-45CA-9456-CDB1EAEB2007}" destId="{415A4CEB-44B7-4D07-9A93-3657179FA273}" srcOrd="2" destOrd="0" parTransId="{1A773873-3722-4808-A5EB-3D146749B85C}" sibTransId="{14285E9F-C56C-4800-A77C-F444C260B76A}"/>
    <dgm:cxn modelId="{0588E614-F4A7-9F43-A199-0FDBD917FFEC}" type="presOf" srcId="{415A4CEB-44B7-4D07-9A93-3657179FA273}" destId="{5FF08D2F-A31F-9344-BEAD-B3BF880481B3}" srcOrd="0" destOrd="0" presId="urn:microsoft.com/office/officeart/2005/8/layout/default"/>
    <dgm:cxn modelId="{26172619-C242-4566-8887-B789FB6A550A}" srcId="{C5F317E9-50D7-45CA-9456-CDB1EAEB2007}" destId="{6757F90F-8401-429C-AFCE-7378C8ABF70D}" srcOrd="0" destOrd="0" parTransId="{D5972E10-CE65-4E16-B362-05774E874EBD}" sibTransId="{427AC6E9-530C-443A-A152-7AA09792E406}"/>
    <dgm:cxn modelId="{0A7E7A38-FFC3-3448-B785-11751A241F2F}" type="presOf" srcId="{C5F317E9-50D7-45CA-9456-CDB1EAEB2007}" destId="{C29166BE-CC1C-2748-AED2-3C8A7EFE7402}" srcOrd="0" destOrd="0" presId="urn:microsoft.com/office/officeart/2005/8/layout/default"/>
    <dgm:cxn modelId="{70F0CC49-7060-6F44-9C07-C25AE5BAE36E}" type="presOf" srcId="{6757F90F-8401-429C-AFCE-7378C8ABF70D}" destId="{07FAAB80-00DE-EA4E-90B0-EC841C97E664}" srcOrd="0" destOrd="0" presId="urn:microsoft.com/office/officeart/2005/8/layout/default"/>
    <dgm:cxn modelId="{B711FD56-7F53-304A-A0C6-CAF806B5C791}" type="presOf" srcId="{B556BA08-C269-4E6C-A798-0AED311E01D5}" destId="{ED61AA5C-A5AC-AC42-908D-91156F381D21}" srcOrd="0" destOrd="0" presId="urn:microsoft.com/office/officeart/2005/8/layout/default"/>
    <dgm:cxn modelId="{6EEE53B1-D2FF-4D63-A13B-AF3365CAA62B}" srcId="{C5F317E9-50D7-45CA-9456-CDB1EAEB2007}" destId="{B556BA08-C269-4E6C-A798-0AED311E01D5}" srcOrd="1" destOrd="0" parTransId="{539F9C71-637A-4FAE-A192-DA573FA2AE16}" sibTransId="{5C134B24-04C6-4342-A2C9-351AF107B93F}"/>
    <dgm:cxn modelId="{0D10B06A-C606-7341-965E-9BB65697A1EF}" type="presParOf" srcId="{C29166BE-CC1C-2748-AED2-3C8A7EFE7402}" destId="{07FAAB80-00DE-EA4E-90B0-EC841C97E664}" srcOrd="0" destOrd="0" presId="urn:microsoft.com/office/officeart/2005/8/layout/default"/>
    <dgm:cxn modelId="{AC6EA0E1-1A53-BA46-A3B5-9028CD9C7DC6}" type="presParOf" srcId="{C29166BE-CC1C-2748-AED2-3C8A7EFE7402}" destId="{CAA98D28-E9B6-4F45-8467-E352111E0817}" srcOrd="1" destOrd="0" presId="urn:microsoft.com/office/officeart/2005/8/layout/default"/>
    <dgm:cxn modelId="{3F9CF73C-7D47-484E-9249-D150BA973FDC}" type="presParOf" srcId="{C29166BE-CC1C-2748-AED2-3C8A7EFE7402}" destId="{ED61AA5C-A5AC-AC42-908D-91156F381D21}" srcOrd="2" destOrd="0" presId="urn:microsoft.com/office/officeart/2005/8/layout/default"/>
    <dgm:cxn modelId="{E43191C7-5786-3348-A8A0-7B599E213653}" type="presParOf" srcId="{C29166BE-CC1C-2748-AED2-3C8A7EFE7402}" destId="{82E49845-A680-5B45-A679-4AFDD7B35C8B}" srcOrd="3" destOrd="0" presId="urn:microsoft.com/office/officeart/2005/8/layout/default"/>
    <dgm:cxn modelId="{4B4D7224-1456-0A4E-901E-9D54D44DC533}" type="presParOf" srcId="{C29166BE-CC1C-2748-AED2-3C8A7EFE7402}" destId="{5FF08D2F-A31F-9344-BEAD-B3BF880481B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59A6C-086D-4299-BCBD-04586907B08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D942F8-89E8-4626-8A09-2459B117E8F1}">
      <dgm:prSet/>
      <dgm:spPr/>
      <dgm:t>
        <a:bodyPr/>
        <a:lstStyle/>
        <a:p>
          <a:pPr>
            <a:defRPr cap="all"/>
          </a:pPr>
          <a:r>
            <a:rPr lang="en-US"/>
            <a:t>Compress </a:t>
          </a:r>
        </a:p>
      </dgm:t>
    </dgm:pt>
    <dgm:pt modelId="{20E816B6-DD65-4022-86EA-075A22336A0E}" type="parTrans" cxnId="{A562DE22-A3FA-40CB-8629-110EDE271A39}">
      <dgm:prSet/>
      <dgm:spPr/>
      <dgm:t>
        <a:bodyPr/>
        <a:lstStyle/>
        <a:p>
          <a:endParaRPr lang="en-US"/>
        </a:p>
      </dgm:t>
    </dgm:pt>
    <dgm:pt modelId="{A38878F7-2953-4A2E-8B39-819D9E0F0007}" type="sibTrans" cxnId="{A562DE22-A3FA-40CB-8629-110EDE271A39}">
      <dgm:prSet/>
      <dgm:spPr/>
      <dgm:t>
        <a:bodyPr/>
        <a:lstStyle/>
        <a:p>
          <a:endParaRPr lang="en-US"/>
        </a:p>
      </dgm:t>
    </dgm:pt>
    <dgm:pt modelId="{21CE35B1-9C61-4ADC-83C9-449D689D5EED}">
      <dgm:prSet/>
      <dgm:spPr/>
      <dgm:t>
        <a:bodyPr/>
        <a:lstStyle/>
        <a:p>
          <a:pPr>
            <a:defRPr cap="all"/>
          </a:pPr>
          <a:r>
            <a:rPr lang="en-US"/>
            <a:t>Encrypt</a:t>
          </a:r>
        </a:p>
      </dgm:t>
    </dgm:pt>
    <dgm:pt modelId="{84DE80A3-1712-4292-9415-D20F703F88E7}" type="parTrans" cxnId="{048F1A7E-66FA-4535-968F-93739BFBE6FB}">
      <dgm:prSet/>
      <dgm:spPr/>
      <dgm:t>
        <a:bodyPr/>
        <a:lstStyle/>
        <a:p>
          <a:endParaRPr lang="en-US"/>
        </a:p>
      </dgm:t>
    </dgm:pt>
    <dgm:pt modelId="{EC9613C6-B17B-4294-9969-ECA146C45441}" type="sibTrans" cxnId="{048F1A7E-66FA-4535-968F-93739BFBE6FB}">
      <dgm:prSet/>
      <dgm:spPr/>
      <dgm:t>
        <a:bodyPr/>
        <a:lstStyle/>
        <a:p>
          <a:endParaRPr lang="en-US"/>
        </a:p>
      </dgm:t>
    </dgm:pt>
    <dgm:pt modelId="{C930C497-4B4A-410B-8283-DFC7D400B61E}">
      <dgm:prSet/>
      <dgm:spPr/>
      <dgm:t>
        <a:bodyPr/>
        <a:lstStyle/>
        <a:p>
          <a:pPr>
            <a:defRPr cap="all"/>
          </a:pPr>
          <a:r>
            <a:rPr lang="en-US"/>
            <a:t>Randomize (polymorphism)</a:t>
          </a:r>
        </a:p>
      </dgm:t>
    </dgm:pt>
    <dgm:pt modelId="{DA8F00F5-C7B0-4D2B-BC64-5A2F91D1D4C1}" type="parTrans" cxnId="{9A18B3FC-9605-4E32-9255-A95B018E1D4A}">
      <dgm:prSet/>
      <dgm:spPr/>
      <dgm:t>
        <a:bodyPr/>
        <a:lstStyle/>
        <a:p>
          <a:endParaRPr lang="en-US"/>
        </a:p>
      </dgm:t>
    </dgm:pt>
    <dgm:pt modelId="{9F9856FE-FA7D-4B65-9C2A-E150BFBAB6A0}" type="sibTrans" cxnId="{9A18B3FC-9605-4E32-9255-A95B018E1D4A}">
      <dgm:prSet/>
      <dgm:spPr/>
      <dgm:t>
        <a:bodyPr/>
        <a:lstStyle/>
        <a:p>
          <a:endParaRPr lang="en-US"/>
        </a:p>
      </dgm:t>
    </dgm:pt>
    <dgm:pt modelId="{D4783159-BF64-4AD2-8D32-21AB67AD5338}">
      <dgm:prSet/>
      <dgm:spPr/>
      <dgm:t>
        <a:bodyPr/>
        <a:lstStyle/>
        <a:p>
          <a:pPr>
            <a:defRPr cap="all"/>
          </a:pPr>
          <a:r>
            <a:rPr lang="en-US"/>
            <a:t>Anti-debug technique (int / fake jmp)</a:t>
          </a:r>
        </a:p>
      </dgm:t>
    </dgm:pt>
    <dgm:pt modelId="{9FCDF4BF-27A1-4FB5-AEA3-06E4D353A83F}" type="parTrans" cxnId="{EA46A9C1-B27A-4209-A947-D56D4C944B1F}">
      <dgm:prSet/>
      <dgm:spPr/>
      <dgm:t>
        <a:bodyPr/>
        <a:lstStyle/>
        <a:p>
          <a:endParaRPr lang="en-US"/>
        </a:p>
      </dgm:t>
    </dgm:pt>
    <dgm:pt modelId="{DBD4459A-F172-48F9-923C-B51622CB334A}" type="sibTrans" cxnId="{EA46A9C1-B27A-4209-A947-D56D4C944B1F}">
      <dgm:prSet/>
      <dgm:spPr/>
      <dgm:t>
        <a:bodyPr/>
        <a:lstStyle/>
        <a:p>
          <a:endParaRPr lang="en-US"/>
        </a:p>
      </dgm:t>
    </dgm:pt>
    <dgm:pt modelId="{C765E17F-8EA2-48C0-8647-CF6A66477273}">
      <dgm:prSet/>
      <dgm:spPr/>
      <dgm:t>
        <a:bodyPr/>
        <a:lstStyle/>
        <a:p>
          <a:pPr>
            <a:defRPr cap="all"/>
          </a:pPr>
          <a:r>
            <a:rPr lang="en-US"/>
            <a:t>Add-junk</a:t>
          </a:r>
        </a:p>
      </dgm:t>
    </dgm:pt>
    <dgm:pt modelId="{B0356E23-8497-495A-AA58-515D74C5706F}" type="parTrans" cxnId="{446FDCE4-9C45-4E32-8A93-5878536F1806}">
      <dgm:prSet/>
      <dgm:spPr/>
      <dgm:t>
        <a:bodyPr/>
        <a:lstStyle/>
        <a:p>
          <a:endParaRPr lang="en-US"/>
        </a:p>
      </dgm:t>
    </dgm:pt>
    <dgm:pt modelId="{3946EF0B-6CF0-43E2-A3DD-2F92D07CEDFC}" type="sibTrans" cxnId="{446FDCE4-9C45-4E32-8A93-5878536F1806}">
      <dgm:prSet/>
      <dgm:spPr/>
      <dgm:t>
        <a:bodyPr/>
        <a:lstStyle/>
        <a:p>
          <a:endParaRPr lang="en-US"/>
        </a:p>
      </dgm:t>
    </dgm:pt>
    <dgm:pt modelId="{288CCA0B-253C-4421-A258-11D9E3E058E6}">
      <dgm:prSet/>
      <dgm:spPr/>
      <dgm:t>
        <a:bodyPr/>
        <a:lstStyle/>
        <a:p>
          <a:pPr>
            <a:defRPr cap="all"/>
          </a:pPr>
          <a:r>
            <a:rPr lang="en-US"/>
            <a:t>Anti-VM</a:t>
          </a:r>
        </a:p>
      </dgm:t>
    </dgm:pt>
    <dgm:pt modelId="{8FDDB13B-042A-47B4-857D-7C8209240CE2}" type="parTrans" cxnId="{EA1D1CD8-2AA3-4C81-AAEE-BBE76E8DFC86}">
      <dgm:prSet/>
      <dgm:spPr/>
      <dgm:t>
        <a:bodyPr/>
        <a:lstStyle/>
        <a:p>
          <a:endParaRPr lang="en-US"/>
        </a:p>
      </dgm:t>
    </dgm:pt>
    <dgm:pt modelId="{AF9517C5-B249-4E68-B47D-BAF98443BF71}" type="sibTrans" cxnId="{EA1D1CD8-2AA3-4C81-AAEE-BBE76E8DFC86}">
      <dgm:prSet/>
      <dgm:spPr/>
      <dgm:t>
        <a:bodyPr/>
        <a:lstStyle/>
        <a:p>
          <a:endParaRPr lang="en-US"/>
        </a:p>
      </dgm:t>
    </dgm:pt>
    <dgm:pt modelId="{1195AD16-F068-46FD-813F-ABA131A5FC1F}">
      <dgm:prSet/>
      <dgm:spPr/>
      <dgm:t>
        <a:bodyPr/>
        <a:lstStyle/>
        <a:p>
          <a:pPr>
            <a:defRPr cap="all"/>
          </a:pPr>
          <a:r>
            <a:rPr lang="en-US"/>
            <a:t>Virtualization</a:t>
          </a:r>
        </a:p>
      </dgm:t>
    </dgm:pt>
    <dgm:pt modelId="{045B9F6B-7087-458E-ADF0-48F687818F83}" type="parTrans" cxnId="{6DA2F85C-4C34-41AF-9C72-59212D8E3353}">
      <dgm:prSet/>
      <dgm:spPr/>
      <dgm:t>
        <a:bodyPr/>
        <a:lstStyle/>
        <a:p>
          <a:endParaRPr lang="en-US"/>
        </a:p>
      </dgm:t>
    </dgm:pt>
    <dgm:pt modelId="{DD1DF448-5884-40CC-9D1D-508A26C5F02D}" type="sibTrans" cxnId="{6DA2F85C-4C34-41AF-9C72-59212D8E3353}">
      <dgm:prSet/>
      <dgm:spPr/>
      <dgm:t>
        <a:bodyPr/>
        <a:lstStyle/>
        <a:p>
          <a:endParaRPr lang="en-US"/>
        </a:p>
      </dgm:t>
    </dgm:pt>
    <dgm:pt modelId="{FA0D9FD7-7A5F-4916-84BF-C1E21D022644}" type="pres">
      <dgm:prSet presAssocID="{2BE59A6C-086D-4299-BCBD-04586907B08C}" presName="root" presStyleCnt="0">
        <dgm:presLayoutVars>
          <dgm:dir/>
          <dgm:resizeHandles val="exact"/>
        </dgm:presLayoutVars>
      </dgm:prSet>
      <dgm:spPr/>
    </dgm:pt>
    <dgm:pt modelId="{BFCAD01A-8FC1-4108-A774-EFEACE34599D}" type="pres">
      <dgm:prSet presAssocID="{D9D942F8-89E8-4626-8A09-2459B117E8F1}" presName="compNode" presStyleCnt="0"/>
      <dgm:spPr/>
    </dgm:pt>
    <dgm:pt modelId="{43F06856-0FE8-4FB4-8EB7-77DF4D72103F}" type="pres">
      <dgm:prSet presAssocID="{D9D942F8-89E8-4626-8A09-2459B117E8F1}" presName="iconBgRect" presStyleLbl="bgShp" presStyleIdx="0" presStyleCnt="7"/>
      <dgm:spPr/>
    </dgm:pt>
    <dgm:pt modelId="{610B0D65-A445-4561-8288-24144E5A0898}" type="pres">
      <dgm:prSet presAssocID="{D9D942F8-89E8-4626-8A09-2459B117E8F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61941592-24DF-4EFE-A6F2-E49BD9719A65}" type="pres">
      <dgm:prSet presAssocID="{D9D942F8-89E8-4626-8A09-2459B117E8F1}" presName="spaceRect" presStyleCnt="0"/>
      <dgm:spPr/>
    </dgm:pt>
    <dgm:pt modelId="{AF1B8EAB-BB8E-4EC9-A0B4-1B8854B9418A}" type="pres">
      <dgm:prSet presAssocID="{D9D942F8-89E8-4626-8A09-2459B117E8F1}" presName="textRect" presStyleLbl="revTx" presStyleIdx="0" presStyleCnt="7">
        <dgm:presLayoutVars>
          <dgm:chMax val="1"/>
          <dgm:chPref val="1"/>
        </dgm:presLayoutVars>
      </dgm:prSet>
      <dgm:spPr/>
    </dgm:pt>
    <dgm:pt modelId="{E530D777-178F-4771-90D1-D9AB7FA9099E}" type="pres">
      <dgm:prSet presAssocID="{A38878F7-2953-4A2E-8B39-819D9E0F0007}" presName="sibTrans" presStyleCnt="0"/>
      <dgm:spPr/>
    </dgm:pt>
    <dgm:pt modelId="{1C2407E3-377E-4A83-97EE-12307C2053D3}" type="pres">
      <dgm:prSet presAssocID="{21CE35B1-9C61-4ADC-83C9-449D689D5EED}" presName="compNode" presStyleCnt="0"/>
      <dgm:spPr/>
    </dgm:pt>
    <dgm:pt modelId="{844C9987-1B4E-4769-A855-EB894C63BFC9}" type="pres">
      <dgm:prSet presAssocID="{21CE35B1-9C61-4ADC-83C9-449D689D5EED}" presName="iconBgRect" presStyleLbl="bgShp" presStyleIdx="1" presStyleCnt="7"/>
      <dgm:spPr/>
    </dgm:pt>
    <dgm:pt modelId="{7622AABB-D06D-4A33-A3BF-B73605D2CC92}" type="pres">
      <dgm:prSet presAssocID="{21CE35B1-9C61-4ADC-83C9-449D689D5EE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3655FC90-21AD-4FDD-8C3F-9AF2434C3FD0}" type="pres">
      <dgm:prSet presAssocID="{21CE35B1-9C61-4ADC-83C9-449D689D5EED}" presName="spaceRect" presStyleCnt="0"/>
      <dgm:spPr/>
    </dgm:pt>
    <dgm:pt modelId="{816F6360-0AC9-461D-875D-3D3A8B6FD1F6}" type="pres">
      <dgm:prSet presAssocID="{21CE35B1-9C61-4ADC-83C9-449D689D5EED}" presName="textRect" presStyleLbl="revTx" presStyleIdx="1" presStyleCnt="7">
        <dgm:presLayoutVars>
          <dgm:chMax val="1"/>
          <dgm:chPref val="1"/>
        </dgm:presLayoutVars>
      </dgm:prSet>
      <dgm:spPr/>
    </dgm:pt>
    <dgm:pt modelId="{400EFAB2-2AC2-4139-A063-B81B7DFC9DE7}" type="pres">
      <dgm:prSet presAssocID="{EC9613C6-B17B-4294-9969-ECA146C45441}" presName="sibTrans" presStyleCnt="0"/>
      <dgm:spPr/>
    </dgm:pt>
    <dgm:pt modelId="{B4A665B7-9B5A-4FDD-941D-D4E6F71B569C}" type="pres">
      <dgm:prSet presAssocID="{C930C497-4B4A-410B-8283-DFC7D400B61E}" presName="compNode" presStyleCnt="0"/>
      <dgm:spPr/>
    </dgm:pt>
    <dgm:pt modelId="{5DB20C11-4C22-47BB-93A4-4C1F3DFE3891}" type="pres">
      <dgm:prSet presAssocID="{C930C497-4B4A-410B-8283-DFC7D400B61E}" presName="iconBgRect" presStyleLbl="bgShp" presStyleIdx="2" presStyleCnt="7"/>
      <dgm:spPr/>
    </dgm:pt>
    <dgm:pt modelId="{FFAD8D60-578B-4119-A741-3513135B5EE4}" type="pres">
      <dgm:prSet presAssocID="{C930C497-4B4A-410B-8283-DFC7D400B61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C4490785-9628-4B3D-96FF-58C82FD49A44}" type="pres">
      <dgm:prSet presAssocID="{C930C497-4B4A-410B-8283-DFC7D400B61E}" presName="spaceRect" presStyleCnt="0"/>
      <dgm:spPr/>
    </dgm:pt>
    <dgm:pt modelId="{5B9B1CCA-4B34-4D11-BE05-3293B80F9E2E}" type="pres">
      <dgm:prSet presAssocID="{C930C497-4B4A-410B-8283-DFC7D400B61E}" presName="textRect" presStyleLbl="revTx" presStyleIdx="2" presStyleCnt="7">
        <dgm:presLayoutVars>
          <dgm:chMax val="1"/>
          <dgm:chPref val="1"/>
        </dgm:presLayoutVars>
      </dgm:prSet>
      <dgm:spPr/>
    </dgm:pt>
    <dgm:pt modelId="{7EAE944B-75AB-4B71-8EA5-A68ECD99132C}" type="pres">
      <dgm:prSet presAssocID="{9F9856FE-FA7D-4B65-9C2A-E150BFBAB6A0}" presName="sibTrans" presStyleCnt="0"/>
      <dgm:spPr/>
    </dgm:pt>
    <dgm:pt modelId="{398B2415-3CBB-49F9-91B8-BEF2627BB525}" type="pres">
      <dgm:prSet presAssocID="{D4783159-BF64-4AD2-8D32-21AB67AD5338}" presName="compNode" presStyleCnt="0"/>
      <dgm:spPr/>
    </dgm:pt>
    <dgm:pt modelId="{BC39CC78-3D36-42F9-94F4-A797033EFC9C}" type="pres">
      <dgm:prSet presAssocID="{D4783159-BF64-4AD2-8D32-21AB67AD5338}" presName="iconBgRect" presStyleLbl="bgShp" presStyleIdx="3" presStyleCnt="7"/>
      <dgm:spPr/>
    </dgm:pt>
    <dgm:pt modelId="{7722C989-9390-4D76-A0E4-54B864DB5F60}" type="pres">
      <dgm:prSet presAssocID="{D4783159-BF64-4AD2-8D32-21AB67AD53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ber"/>
        </a:ext>
      </dgm:extLst>
    </dgm:pt>
    <dgm:pt modelId="{EC4D0D4D-4D9D-4EAE-AB81-26BD4F66D75C}" type="pres">
      <dgm:prSet presAssocID="{D4783159-BF64-4AD2-8D32-21AB67AD5338}" presName="spaceRect" presStyleCnt="0"/>
      <dgm:spPr/>
    </dgm:pt>
    <dgm:pt modelId="{248DBF7D-E00B-4EC5-9D1F-83672C1781FF}" type="pres">
      <dgm:prSet presAssocID="{D4783159-BF64-4AD2-8D32-21AB67AD5338}" presName="textRect" presStyleLbl="revTx" presStyleIdx="3" presStyleCnt="7">
        <dgm:presLayoutVars>
          <dgm:chMax val="1"/>
          <dgm:chPref val="1"/>
        </dgm:presLayoutVars>
      </dgm:prSet>
      <dgm:spPr/>
    </dgm:pt>
    <dgm:pt modelId="{5DCE49B4-BE14-4A6A-A840-968C62071E56}" type="pres">
      <dgm:prSet presAssocID="{DBD4459A-F172-48F9-923C-B51622CB334A}" presName="sibTrans" presStyleCnt="0"/>
      <dgm:spPr/>
    </dgm:pt>
    <dgm:pt modelId="{3E9F7452-2274-43DB-9CB8-81128FA6B822}" type="pres">
      <dgm:prSet presAssocID="{C765E17F-8EA2-48C0-8647-CF6A66477273}" presName="compNode" presStyleCnt="0"/>
      <dgm:spPr/>
    </dgm:pt>
    <dgm:pt modelId="{48D4F56C-BA0A-4CEE-80DC-166D14DEB8EF}" type="pres">
      <dgm:prSet presAssocID="{C765E17F-8EA2-48C0-8647-CF6A66477273}" presName="iconBgRect" presStyleLbl="bgShp" presStyleIdx="4" presStyleCnt="7"/>
      <dgm:spPr/>
    </dgm:pt>
    <dgm:pt modelId="{0262E30D-6727-4710-94B9-8663DA4ED5CD}" type="pres">
      <dgm:prSet presAssocID="{C765E17F-8EA2-48C0-8647-CF6A6647727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dd"/>
        </a:ext>
      </dgm:extLst>
    </dgm:pt>
    <dgm:pt modelId="{9AB365BB-3302-4C0F-B380-F83145CF6243}" type="pres">
      <dgm:prSet presAssocID="{C765E17F-8EA2-48C0-8647-CF6A66477273}" presName="spaceRect" presStyleCnt="0"/>
      <dgm:spPr/>
    </dgm:pt>
    <dgm:pt modelId="{CAB690E8-D53D-455D-B4DC-B592CC27FF61}" type="pres">
      <dgm:prSet presAssocID="{C765E17F-8EA2-48C0-8647-CF6A66477273}" presName="textRect" presStyleLbl="revTx" presStyleIdx="4" presStyleCnt="7">
        <dgm:presLayoutVars>
          <dgm:chMax val="1"/>
          <dgm:chPref val="1"/>
        </dgm:presLayoutVars>
      </dgm:prSet>
      <dgm:spPr/>
    </dgm:pt>
    <dgm:pt modelId="{C8CC4CB7-D066-4E7A-97D9-0628F8954177}" type="pres">
      <dgm:prSet presAssocID="{3946EF0B-6CF0-43E2-A3DD-2F92D07CEDFC}" presName="sibTrans" presStyleCnt="0"/>
      <dgm:spPr/>
    </dgm:pt>
    <dgm:pt modelId="{47DB9F3F-A1BD-45C7-833B-3F5763E4EC39}" type="pres">
      <dgm:prSet presAssocID="{288CCA0B-253C-4421-A258-11D9E3E058E6}" presName="compNode" presStyleCnt="0"/>
      <dgm:spPr/>
    </dgm:pt>
    <dgm:pt modelId="{64DFEBC3-288B-4854-9307-BF9301FB0907}" type="pres">
      <dgm:prSet presAssocID="{288CCA0B-253C-4421-A258-11D9E3E058E6}" presName="iconBgRect" presStyleLbl="bgShp" presStyleIdx="5" presStyleCnt="7"/>
      <dgm:spPr/>
    </dgm:pt>
    <dgm:pt modelId="{AEA24829-C32E-4243-A52F-BA676139517F}" type="pres">
      <dgm:prSet presAssocID="{288CCA0B-253C-4421-A258-11D9E3E058E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ick"/>
        </a:ext>
      </dgm:extLst>
    </dgm:pt>
    <dgm:pt modelId="{7726AC36-DADF-4D74-9EDC-EB562771E6A6}" type="pres">
      <dgm:prSet presAssocID="{288CCA0B-253C-4421-A258-11D9E3E058E6}" presName="spaceRect" presStyleCnt="0"/>
      <dgm:spPr/>
    </dgm:pt>
    <dgm:pt modelId="{90F9BE66-0850-460D-87A0-678EBBCCD033}" type="pres">
      <dgm:prSet presAssocID="{288CCA0B-253C-4421-A258-11D9E3E058E6}" presName="textRect" presStyleLbl="revTx" presStyleIdx="5" presStyleCnt="7">
        <dgm:presLayoutVars>
          <dgm:chMax val="1"/>
          <dgm:chPref val="1"/>
        </dgm:presLayoutVars>
      </dgm:prSet>
      <dgm:spPr/>
    </dgm:pt>
    <dgm:pt modelId="{8A347103-8CDB-47AD-9C4A-C8CF053FD326}" type="pres">
      <dgm:prSet presAssocID="{AF9517C5-B249-4E68-B47D-BAF98443BF71}" presName="sibTrans" presStyleCnt="0"/>
      <dgm:spPr/>
    </dgm:pt>
    <dgm:pt modelId="{5074E93F-B045-4A64-B9A9-C8D910E897B7}" type="pres">
      <dgm:prSet presAssocID="{1195AD16-F068-46FD-813F-ABA131A5FC1F}" presName="compNode" presStyleCnt="0"/>
      <dgm:spPr/>
    </dgm:pt>
    <dgm:pt modelId="{3A16C939-BE18-4727-9DE0-AC71F056B5DB}" type="pres">
      <dgm:prSet presAssocID="{1195AD16-F068-46FD-813F-ABA131A5FC1F}" presName="iconBgRect" presStyleLbl="bgShp" presStyleIdx="6" presStyleCnt="7"/>
      <dgm:spPr/>
    </dgm:pt>
    <dgm:pt modelId="{11437E40-643F-494A-9458-EA8442067353}" type="pres">
      <dgm:prSet presAssocID="{1195AD16-F068-46FD-813F-ABA131A5FC1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2D136704-EDA3-4968-861A-F1CC17CF57B0}" type="pres">
      <dgm:prSet presAssocID="{1195AD16-F068-46FD-813F-ABA131A5FC1F}" presName="spaceRect" presStyleCnt="0"/>
      <dgm:spPr/>
    </dgm:pt>
    <dgm:pt modelId="{6D8998E5-ADAC-4CB0-BF98-4323514F1773}" type="pres">
      <dgm:prSet presAssocID="{1195AD16-F068-46FD-813F-ABA131A5FC1F}" presName="textRect" presStyleLbl="revTx" presStyleIdx="6" presStyleCnt="7">
        <dgm:presLayoutVars>
          <dgm:chMax val="1"/>
          <dgm:chPref val="1"/>
        </dgm:presLayoutVars>
      </dgm:prSet>
      <dgm:spPr/>
    </dgm:pt>
  </dgm:ptLst>
  <dgm:cxnLst>
    <dgm:cxn modelId="{9195CA1C-B398-45B3-8B59-DE0A6FD9C1E7}" type="presOf" srcId="{288CCA0B-253C-4421-A258-11D9E3E058E6}" destId="{90F9BE66-0850-460D-87A0-678EBBCCD033}" srcOrd="0" destOrd="0" presId="urn:microsoft.com/office/officeart/2018/5/layout/IconCircleLabelList"/>
    <dgm:cxn modelId="{A562DE22-A3FA-40CB-8629-110EDE271A39}" srcId="{2BE59A6C-086D-4299-BCBD-04586907B08C}" destId="{D9D942F8-89E8-4626-8A09-2459B117E8F1}" srcOrd="0" destOrd="0" parTransId="{20E816B6-DD65-4022-86EA-075A22336A0E}" sibTransId="{A38878F7-2953-4A2E-8B39-819D9E0F0007}"/>
    <dgm:cxn modelId="{AB577839-4444-4A39-8D80-65411E5BCD39}" type="presOf" srcId="{D9D942F8-89E8-4626-8A09-2459B117E8F1}" destId="{AF1B8EAB-BB8E-4EC9-A0B4-1B8854B9418A}" srcOrd="0" destOrd="0" presId="urn:microsoft.com/office/officeart/2018/5/layout/IconCircleLabelList"/>
    <dgm:cxn modelId="{6DA2F85C-4C34-41AF-9C72-59212D8E3353}" srcId="{2BE59A6C-086D-4299-BCBD-04586907B08C}" destId="{1195AD16-F068-46FD-813F-ABA131A5FC1F}" srcOrd="6" destOrd="0" parTransId="{045B9F6B-7087-458E-ADF0-48F687818F83}" sibTransId="{DD1DF448-5884-40CC-9D1D-508A26C5F02D}"/>
    <dgm:cxn modelId="{00118774-A460-4D05-BB5C-68BB0674ECC3}" type="presOf" srcId="{C930C497-4B4A-410B-8283-DFC7D400B61E}" destId="{5B9B1CCA-4B34-4D11-BE05-3293B80F9E2E}" srcOrd="0" destOrd="0" presId="urn:microsoft.com/office/officeart/2018/5/layout/IconCircleLabelList"/>
    <dgm:cxn modelId="{048F1A7E-66FA-4535-968F-93739BFBE6FB}" srcId="{2BE59A6C-086D-4299-BCBD-04586907B08C}" destId="{21CE35B1-9C61-4ADC-83C9-449D689D5EED}" srcOrd="1" destOrd="0" parTransId="{84DE80A3-1712-4292-9415-D20F703F88E7}" sibTransId="{EC9613C6-B17B-4294-9969-ECA146C45441}"/>
    <dgm:cxn modelId="{EE606897-D83A-47DC-8636-CB3CF65C3AA7}" type="presOf" srcId="{D4783159-BF64-4AD2-8D32-21AB67AD5338}" destId="{248DBF7D-E00B-4EC5-9D1F-83672C1781FF}" srcOrd="0" destOrd="0" presId="urn:microsoft.com/office/officeart/2018/5/layout/IconCircleLabelList"/>
    <dgm:cxn modelId="{2766CDAB-32AA-4537-BCC1-EFD1812DBD5A}" type="presOf" srcId="{1195AD16-F068-46FD-813F-ABA131A5FC1F}" destId="{6D8998E5-ADAC-4CB0-BF98-4323514F1773}" srcOrd="0" destOrd="0" presId="urn:microsoft.com/office/officeart/2018/5/layout/IconCircleLabelList"/>
    <dgm:cxn modelId="{451B9CC0-8766-47D1-8281-8780E1D5C431}" type="presOf" srcId="{21CE35B1-9C61-4ADC-83C9-449D689D5EED}" destId="{816F6360-0AC9-461D-875D-3D3A8B6FD1F6}" srcOrd="0" destOrd="0" presId="urn:microsoft.com/office/officeart/2018/5/layout/IconCircleLabelList"/>
    <dgm:cxn modelId="{EA46A9C1-B27A-4209-A947-D56D4C944B1F}" srcId="{2BE59A6C-086D-4299-BCBD-04586907B08C}" destId="{D4783159-BF64-4AD2-8D32-21AB67AD5338}" srcOrd="3" destOrd="0" parTransId="{9FCDF4BF-27A1-4FB5-AEA3-06E4D353A83F}" sibTransId="{DBD4459A-F172-48F9-923C-B51622CB334A}"/>
    <dgm:cxn modelId="{217F06CC-3FFE-41BE-BB64-4A4A5EF8F127}" type="presOf" srcId="{C765E17F-8EA2-48C0-8647-CF6A66477273}" destId="{CAB690E8-D53D-455D-B4DC-B592CC27FF61}" srcOrd="0" destOrd="0" presId="urn:microsoft.com/office/officeart/2018/5/layout/IconCircleLabelList"/>
    <dgm:cxn modelId="{EA1D1CD8-2AA3-4C81-AAEE-BBE76E8DFC86}" srcId="{2BE59A6C-086D-4299-BCBD-04586907B08C}" destId="{288CCA0B-253C-4421-A258-11D9E3E058E6}" srcOrd="5" destOrd="0" parTransId="{8FDDB13B-042A-47B4-857D-7C8209240CE2}" sibTransId="{AF9517C5-B249-4E68-B47D-BAF98443BF71}"/>
    <dgm:cxn modelId="{5FEC25DA-101A-478F-9D68-5F34065DE589}" type="presOf" srcId="{2BE59A6C-086D-4299-BCBD-04586907B08C}" destId="{FA0D9FD7-7A5F-4916-84BF-C1E21D022644}" srcOrd="0" destOrd="0" presId="urn:microsoft.com/office/officeart/2018/5/layout/IconCircleLabelList"/>
    <dgm:cxn modelId="{446FDCE4-9C45-4E32-8A93-5878536F1806}" srcId="{2BE59A6C-086D-4299-BCBD-04586907B08C}" destId="{C765E17F-8EA2-48C0-8647-CF6A66477273}" srcOrd="4" destOrd="0" parTransId="{B0356E23-8497-495A-AA58-515D74C5706F}" sibTransId="{3946EF0B-6CF0-43E2-A3DD-2F92D07CEDFC}"/>
    <dgm:cxn modelId="{9A18B3FC-9605-4E32-9255-A95B018E1D4A}" srcId="{2BE59A6C-086D-4299-BCBD-04586907B08C}" destId="{C930C497-4B4A-410B-8283-DFC7D400B61E}" srcOrd="2" destOrd="0" parTransId="{DA8F00F5-C7B0-4D2B-BC64-5A2F91D1D4C1}" sibTransId="{9F9856FE-FA7D-4B65-9C2A-E150BFBAB6A0}"/>
    <dgm:cxn modelId="{4F4A6F61-1E2D-4433-9DAB-004ABA9B6C1E}" type="presParOf" srcId="{FA0D9FD7-7A5F-4916-84BF-C1E21D022644}" destId="{BFCAD01A-8FC1-4108-A774-EFEACE34599D}" srcOrd="0" destOrd="0" presId="urn:microsoft.com/office/officeart/2018/5/layout/IconCircleLabelList"/>
    <dgm:cxn modelId="{F8D16439-361A-48FB-8902-5EB9900E730A}" type="presParOf" srcId="{BFCAD01A-8FC1-4108-A774-EFEACE34599D}" destId="{43F06856-0FE8-4FB4-8EB7-77DF4D72103F}" srcOrd="0" destOrd="0" presId="urn:microsoft.com/office/officeart/2018/5/layout/IconCircleLabelList"/>
    <dgm:cxn modelId="{C0D6B4C4-4273-4680-9CB4-886A5804E18E}" type="presParOf" srcId="{BFCAD01A-8FC1-4108-A774-EFEACE34599D}" destId="{610B0D65-A445-4561-8288-24144E5A0898}" srcOrd="1" destOrd="0" presId="urn:microsoft.com/office/officeart/2018/5/layout/IconCircleLabelList"/>
    <dgm:cxn modelId="{A745C5A8-846B-41E6-9E14-89D0FC78E2DE}" type="presParOf" srcId="{BFCAD01A-8FC1-4108-A774-EFEACE34599D}" destId="{61941592-24DF-4EFE-A6F2-E49BD9719A65}" srcOrd="2" destOrd="0" presId="urn:microsoft.com/office/officeart/2018/5/layout/IconCircleLabelList"/>
    <dgm:cxn modelId="{FA9FF4D2-E4EE-43D9-8D93-B4AF160ED32B}" type="presParOf" srcId="{BFCAD01A-8FC1-4108-A774-EFEACE34599D}" destId="{AF1B8EAB-BB8E-4EC9-A0B4-1B8854B9418A}" srcOrd="3" destOrd="0" presId="urn:microsoft.com/office/officeart/2018/5/layout/IconCircleLabelList"/>
    <dgm:cxn modelId="{DCB12853-812E-4518-8FF8-0EA6DB1108FD}" type="presParOf" srcId="{FA0D9FD7-7A5F-4916-84BF-C1E21D022644}" destId="{E530D777-178F-4771-90D1-D9AB7FA9099E}" srcOrd="1" destOrd="0" presId="urn:microsoft.com/office/officeart/2018/5/layout/IconCircleLabelList"/>
    <dgm:cxn modelId="{A80343FE-2729-49D1-916F-DB995A411634}" type="presParOf" srcId="{FA0D9FD7-7A5F-4916-84BF-C1E21D022644}" destId="{1C2407E3-377E-4A83-97EE-12307C2053D3}" srcOrd="2" destOrd="0" presId="urn:microsoft.com/office/officeart/2018/5/layout/IconCircleLabelList"/>
    <dgm:cxn modelId="{B753FA72-C1BB-4ADA-A854-F0D432F3CA6F}" type="presParOf" srcId="{1C2407E3-377E-4A83-97EE-12307C2053D3}" destId="{844C9987-1B4E-4769-A855-EB894C63BFC9}" srcOrd="0" destOrd="0" presId="urn:microsoft.com/office/officeart/2018/5/layout/IconCircleLabelList"/>
    <dgm:cxn modelId="{7431DB82-1DAE-434F-9A50-64A5824D81C6}" type="presParOf" srcId="{1C2407E3-377E-4A83-97EE-12307C2053D3}" destId="{7622AABB-D06D-4A33-A3BF-B73605D2CC92}" srcOrd="1" destOrd="0" presId="urn:microsoft.com/office/officeart/2018/5/layout/IconCircleLabelList"/>
    <dgm:cxn modelId="{C57F3E2E-3C4E-4240-97E2-B6026A1719D5}" type="presParOf" srcId="{1C2407E3-377E-4A83-97EE-12307C2053D3}" destId="{3655FC90-21AD-4FDD-8C3F-9AF2434C3FD0}" srcOrd="2" destOrd="0" presId="urn:microsoft.com/office/officeart/2018/5/layout/IconCircleLabelList"/>
    <dgm:cxn modelId="{E20926AA-6D33-4F92-89A0-C9178141D95E}" type="presParOf" srcId="{1C2407E3-377E-4A83-97EE-12307C2053D3}" destId="{816F6360-0AC9-461D-875D-3D3A8B6FD1F6}" srcOrd="3" destOrd="0" presId="urn:microsoft.com/office/officeart/2018/5/layout/IconCircleLabelList"/>
    <dgm:cxn modelId="{C1F20516-FAE3-47CF-9195-0839AEA941AD}" type="presParOf" srcId="{FA0D9FD7-7A5F-4916-84BF-C1E21D022644}" destId="{400EFAB2-2AC2-4139-A063-B81B7DFC9DE7}" srcOrd="3" destOrd="0" presId="urn:microsoft.com/office/officeart/2018/5/layout/IconCircleLabelList"/>
    <dgm:cxn modelId="{8CE0BBC7-D268-481F-ACBD-F32DC37CB7D5}" type="presParOf" srcId="{FA0D9FD7-7A5F-4916-84BF-C1E21D022644}" destId="{B4A665B7-9B5A-4FDD-941D-D4E6F71B569C}" srcOrd="4" destOrd="0" presId="urn:microsoft.com/office/officeart/2018/5/layout/IconCircleLabelList"/>
    <dgm:cxn modelId="{909E57EE-CF47-4692-8B4B-876EF50F115E}" type="presParOf" srcId="{B4A665B7-9B5A-4FDD-941D-D4E6F71B569C}" destId="{5DB20C11-4C22-47BB-93A4-4C1F3DFE3891}" srcOrd="0" destOrd="0" presId="urn:microsoft.com/office/officeart/2018/5/layout/IconCircleLabelList"/>
    <dgm:cxn modelId="{1D81028B-8336-4B17-B470-4EDD3ED8CAC3}" type="presParOf" srcId="{B4A665B7-9B5A-4FDD-941D-D4E6F71B569C}" destId="{FFAD8D60-578B-4119-A741-3513135B5EE4}" srcOrd="1" destOrd="0" presId="urn:microsoft.com/office/officeart/2018/5/layout/IconCircleLabelList"/>
    <dgm:cxn modelId="{170F7331-5D2F-4430-9145-0DA03D6EB846}" type="presParOf" srcId="{B4A665B7-9B5A-4FDD-941D-D4E6F71B569C}" destId="{C4490785-9628-4B3D-96FF-58C82FD49A44}" srcOrd="2" destOrd="0" presId="urn:microsoft.com/office/officeart/2018/5/layout/IconCircleLabelList"/>
    <dgm:cxn modelId="{77C3A9BD-E625-43C4-8688-EE6F5D786542}" type="presParOf" srcId="{B4A665B7-9B5A-4FDD-941D-D4E6F71B569C}" destId="{5B9B1CCA-4B34-4D11-BE05-3293B80F9E2E}" srcOrd="3" destOrd="0" presId="urn:microsoft.com/office/officeart/2018/5/layout/IconCircleLabelList"/>
    <dgm:cxn modelId="{26471E51-4879-466F-A713-A03F18F27B23}" type="presParOf" srcId="{FA0D9FD7-7A5F-4916-84BF-C1E21D022644}" destId="{7EAE944B-75AB-4B71-8EA5-A68ECD99132C}" srcOrd="5" destOrd="0" presId="urn:microsoft.com/office/officeart/2018/5/layout/IconCircleLabelList"/>
    <dgm:cxn modelId="{1C9D4640-69D8-4229-8A11-12834F007997}" type="presParOf" srcId="{FA0D9FD7-7A5F-4916-84BF-C1E21D022644}" destId="{398B2415-3CBB-49F9-91B8-BEF2627BB525}" srcOrd="6" destOrd="0" presId="urn:microsoft.com/office/officeart/2018/5/layout/IconCircleLabelList"/>
    <dgm:cxn modelId="{5747CA73-7A76-42FB-95C5-56252631EC3C}" type="presParOf" srcId="{398B2415-3CBB-49F9-91B8-BEF2627BB525}" destId="{BC39CC78-3D36-42F9-94F4-A797033EFC9C}" srcOrd="0" destOrd="0" presId="urn:microsoft.com/office/officeart/2018/5/layout/IconCircleLabelList"/>
    <dgm:cxn modelId="{E2BD941E-2DB0-4545-99BC-300C90FCD4AC}" type="presParOf" srcId="{398B2415-3CBB-49F9-91B8-BEF2627BB525}" destId="{7722C989-9390-4D76-A0E4-54B864DB5F60}" srcOrd="1" destOrd="0" presId="urn:microsoft.com/office/officeart/2018/5/layout/IconCircleLabelList"/>
    <dgm:cxn modelId="{69C1B7FD-5DE7-40C7-A822-3BD0DED025C4}" type="presParOf" srcId="{398B2415-3CBB-49F9-91B8-BEF2627BB525}" destId="{EC4D0D4D-4D9D-4EAE-AB81-26BD4F66D75C}" srcOrd="2" destOrd="0" presId="urn:microsoft.com/office/officeart/2018/5/layout/IconCircleLabelList"/>
    <dgm:cxn modelId="{28C7EDDD-145C-437C-9BF1-69C964E53888}" type="presParOf" srcId="{398B2415-3CBB-49F9-91B8-BEF2627BB525}" destId="{248DBF7D-E00B-4EC5-9D1F-83672C1781FF}" srcOrd="3" destOrd="0" presId="urn:microsoft.com/office/officeart/2018/5/layout/IconCircleLabelList"/>
    <dgm:cxn modelId="{D1645818-30FF-458C-8687-E6178B2DA6EB}" type="presParOf" srcId="{FA0D9FD7-7A5F-4916-84BF-C1E21D022644}" destId="{5DCE49B4-BE14-4A6A-A840-968C62071E56}" srcOrd="7" destOrd="0" presId="urn:microsoft.com/office/officeart/2018/5/layout/IconCircleLabelList"/>
    <dgm:cxn modelId="{334D17D9-7B3A-4778-9627-9E745C99A3A2}" type="presParOf" srcId="{FA0D9FD7-7A5F-4916-84BF-C1E21D022644}" destId="{3E9F7452-2274-43DB-9CB8-81128FA6B822}" srcOrd="8" destOrd="0" presId="urn:microsoft.com/office/officeart/2018/5/layout/IconCircleLabelList"/>
    <dgm:cxn modelId="{F64A9441-C534-4E3D-86CF-670E343EA613}" type="presParOf" srcId="{3E9F7452-2274-43DB-9CB8-81128FA6B822}" destId="{48D4F56C-BA0A-4CEE-80DC-166D14DEB8EF}" srcOrd="0" destOrd="0" presId="urn:microsoft.com/office/officeart/2018/5/layout/IconCircleLabelList"/>
    <dgm:cxn modelId="{BA9F0075-62FF-49E8-BFFD-57637149D959}" type="presParOf" srcId="{3E9F7452-2274-43DB-9CB8-81128FA6B822}" destId="{0262E30D-6727-4710-94B9-8663DA4ED5CD}" srcOrd="1" destOrd="0" presId="urn:microsoft.com/office/officeart/2018/5/layout/IconCircleLabelList"/>
    <dgm:cxn modelId="{5ECF3880-827B-48D7-A87D-921288A5728E}" type="presParOf" srcId="{3E9F7452-2274-43DB-9CB8-81128FA6B822}" destId="{9AB365BB-3302-4C0F-B380-F83145CF6243}" srcOrd="2" destOrd="0" presId="urn:microsoft.com/office/officeart/2018/5/layout/IconCircleLabelList"/>
    <dgm:cxn modelId="{5DA64C6A-D4CF-4B75-88BF-BCB5B7E50016}" type="presParOf" srcId="{3E9F7452-2274-43DB-9CB8-81128FA6B822}" destId="{CAB690E8-D53D-455D-B4DC-B592CC27FF61}" srcOrd="3" destOrd="0" presId="urn:microsoft.com/office/officeart/2018/5/layout/IconCircleLabelList"/>
    <dgm:cxn modelId="{13A63D56-A7A6-4A07-A770-97BDA647CF9A}" type="presParOf" srcId="{FA0D9FD7-7A5F-4916-84BF-C1E21D022644}" destId="{C8CC4CB7-D066-4E7A-97D9-0628F8954177}" srcOrd="9" destOrd="0" presId="urn:microsoft.com/office/officeart/2018/5/layout/IconCircleLabelList"/>
    <dgm:cxn modelId="{4FDC4CB9-8CD8-49C3-8D67-D04FE70A75ED}" type="presParOf" srcId="{FA0D9FD7-7A5F-4916-84BF-C1E21D022644}" destId="{47DB9F3F-A1BD-45C7-833B-3F5763E4EC39}" srcOrd="10" destOrd="0" presId="urn:microsoft.com/office/officeart/2018/5/layout/IconCircleLabelList"/>
    <dgm:cxn modelId="{E67B377C-A086-47D9-9573-A3F9D47ADBEA}" type="presParOf" srcId="{47DB9F3F-A1BD-45C7-833B-3F5763E4EC39}" destId="{64DFEBC3-288B-4854-9307-BF9301FB0907}" srcOrd="0" destOrd="0" presId="urn:microsoft.com/office/officeart/2018/5/layout/IconCircleLabelList"/>
    <dgm:cxn modelId="{727F6A21-CFE7-4B29-84BB-CCF59741FB91}" type="presParOf" srcId="{47DB9F3F-A1BD-45C7-833B-3F5763E4EC39}" destId="{AEA24829-C32E-4243-A52F-BA676139517F}" srcOrd="1" destOrd="0" presId="urn:microsoft.com/office/officeart/2018/5/layout/IconCircleLabelList"/>
    <dgm:cxn modelId="{7C002269-E483-4936-9D39-FB320371FB76}" type="presParOf" srcId="{47DB9F3F-A1BD-45C7-833B-3F5763E4EC39}" destId="{7726AC36-DADF-4D74-9EDC-EB562771E6A6}" srcOrd="2" destOrd="0" presId="urn:microsoft.com/office/officeart/2018/5/layout/IconCircleLabelList"/>
    <dgm:cxn modelId="{68841D77-21B8-4A52-871D-B7C149950CBE}" type="presParOf" srcId="{47DB9F3F-A1BD-45C7-833B-3F5763E4EC39}" destId="{90F9BE66-0850-460D-87A0-678EBBCCD033}" srcOrd="3" destOrd="0" presId="urn:microsoft.com/office/officeart/2018/5/layout/IconCircleLabelList"/>
    <dgm:cxn modelId="{48ED1A64-450F-4A79-BC46-95B931CDADB6}" type="presParOf" srcId="{FA0D9FD7-7A5F-4916-84BF-C1E21D022644}" destId="{8A347103-8CDB-47AD-9C4A-C8CF053FD326}" srcOrd="11" destOrd="0" presId="urn:microsoft.com/office/officeart/2018/5/layout/IconCircleLabelList"/>
    <dgm:cxn modelId="{439443D3-BCC2-4141-B5BD-8A2A618BB322}" type="presParOf" srcId="{FA0D9FD7-7A5F-4916-84BF-C1E21D022644}" destId="{5074E93F-B045-4A64-B9A9-C8D910E897B7}" srcOrd="12" destOrd="0" presId="urn:microsoft.com/office/officeart/2018/5/layout/IconCircleLabelList"/>
    <dgm:cxn modelId="{951F2CDD-991C-4608-943A-4AA114D1C164}" type="presParOf" srcId="{5074E93F-B045-4A64-B9A9-C8D910E897B7}" destId="{3A16C939-BE18-4727-9DE0-AC71F056B5DB}" srcOrd="0" destOrd="0" presId="urn:microsoft.com/office/officeart/2018/5/layout/IconCircleLabelList"/>
    <dgm:cxn modelId="{5152DB48-0A87-4FBC-BD55-A8215B27450E}" type="presParOf" srcId="{5074E93F-B045-4A64-B9A9-C8D910E897B7}" destId="{11437E40-643F-494A-9458-EA8442067353}" srcOrd="1" destOrd="0" presId="urn:microsoft.com/office/officeart/2018/5/layout/IconCircleLabelList"/>
    <dgm:cxn modelId="{FC77373C-07A1-4655-8EA6-F3BF707EAA3B}" type="presParOf" srcId="{5074E93F-B045-4A64-B9A9-C8D910E897B7}" destId="{2D136704-EDA3-4968-861A-F1CC17CF57B0}" srcOrd="2" destOrd="0" presId="urn:microsoft.com/office/officeart/2018/5/layout/IconCircleLabelList"/>
    <dgm:cxn modelId="{D9A423F1-248D-4599-A3AB-14F7E890DD1A}" type="presParOf" srcId="{5074E93F-B045-4A64-B9A9-C8D910E897B7}" destId="{6D8998E5-ADAC-4CB0-BF98-4323514F177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82E51E-C2F0-4612-A50E-94CF386F3F1A}"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en-US"/>
        </a:p>
      </dgm:t>
    </dgm:pt>
    <dgm:pt modelId="{21262081-F6D1-6C41-A8B8-FE1118DDE2B8}">
      <dgm:prSet/>
      <dgm:spPr/>
      <dgm:t>
        <a:bodyPr/>
        <a:lstStyle/>
        <a:p>
          <a:r>
            <a:rPr lang="en-US" altLang="en-US" dirty="0"/>
            <a:t>Malware Landscape</a:t>
          </a:r>
        </a:p>
      </dgm:t>
    </dgm:pt>
    <dgm:pt modelId="{C1690025-E7F6-5940-8E7E-8946BF51F72A}" type="parTrans" cxnId="{5C129B53-2C53-7B47-BF89-F446146FA33A}">
      <dgm:prSet/>
      <dgm:spPr/>
      <dgm:t>
        <a:bodyPr/>
        <a:lstStyle/>
        <a:p>
          <a:endParaRPr lang="en-GB"/>
        </a:p>
      </dgm:t>
    </dgm:pt>
    <dgm:pt modelId="{6DDD494D-ACDF-8542-ADBE-9175CF6AC39D}" type="sibTrans" cxnId="{5C129B53-2C53-7B47-BF89-F446146FA33A}">
      <dgm:prSet/>
      <dgm:spPr/>
      <dgm:t>
        <a:bodyPr/>
        <a:lstStyle/>
        <a:p>
          <a:endParaRPr lang="en-GB"/>
        </a:p>
      </dgm:t>
    </dgm:pt>
    <dgm:pt modelId="{F054A381-030B-1D49-8659-48849EF4AA33}">
      <dgm:prSet/>
      <dgm:spPr/>
      <dgm:t>
        <a:bodyPr/>
        <a:lstStyle/>
        <a:p>
          <a:r>
            <a:rPr lang="en-US" altLang="en-US"/>
            <a:t>How do they infect  hosts</a:t>
          </a:r>
          <a:endParaRPr lang="en-US" altLang="en-US" dirty="0"/>
        </a:p>
      </dgm:t>
    </dgm:pt>
    <dgm:pt modelId="{AED3EF3C-B312-1F45-8F00-A9DACF8B6158}" type="parTrans" cxnId="{873865B3-BB62-5447-9532-828E1F7994A4}">
      <dgm:prSet/>
      <dgm:spPr/>
      <dgm:t>
        <a:bodyPr/>
        <a:lstStyle/>
        <a:p>
          <a:endParaRPr lang="en-GB"/>
        </a:p>
      </dgm:t>
    </dgm:pt>
    <dgm:pt modelId="{486E2F68-25BB-7746-A131-D3CCA09461F3}" type="sibTrans" cxnId="{873865B3-BB62-5447-9532-828E1F7994A4}">
      <dgm:prSet/>
      <dgm:spPr/>
      <dgm:t>
        <a:bodyPr/>
        <a:lstStyle/>
        <a:p>
          <a:endParaRPr lang="en-GB"/>
        </a:p>
      </dgm:t>
    </dgm:pt>
    <dgm:pt modelId="{910EDD37-A95A-CC4B-AEFF-F5679E8BB484}">
      <dgm:prSet/>
      <dgm:spPr/>
      <dgm:t>
        <a:bodyPr/>
        <a:lstStyle/>
        <a:p>
          <a:r>
            <a:rPr lang="en-US" altLang="en-US"/>
            <a:t>How do they hide</a:t>
          </a:r>
          <a:endParaRPr lang="en-US" altLang="en-US" dirty="0"/>
        </a:p>
      </dgm:t>
    </dgm:pt>
    <dgm:pt modelId="{3A173C52-1C68-3449-850A-A1DE64C774C3}" type="parTrans" cxnId="{A9DDA36F-AACF-514E-9726-6D81DDE60591}">
      <dgm:prSet/>
      <dgm:spPr/>
      <dgm:t>
        <a:bodyPr/>
        <a:lstStyle/>
        <a:p>
          <a:endParaRPr lang="en-GB"/>
        </a:p>
      </dgm:t>
    </dgm:pt>
    <dgm:pt modelId="{A1010A78-F97A-F341-B3CF-EE4AA69EA0EE}" type="sibTrans" cxnId="{A9DDA36F-AACF-514E-9726-6D81DDE60591}">
      <dgm:prSet/>
      <dgm:spPr/>
      <dgm:t>
        <a:bodyPr/>
        <a:lstStyle/>
        <a:p>
          <a:endParaRPr lang="en-GB"/>
        </a:p>
      </dgm:t>
    </dgm:pt>
    <dgm:pt modelId="{0ED6B971-466E-864C-A07E-C4D747B77BD8}">
      <dgm:prSet/>
      <dgm:spPr/>
      <dgm:t>
        <a:bodyPr/>
        <a:lstStyle/>
        <a:p>
          <a:r>
            <a:rPr lang="en-US" altLang="en-US"/>
            <a:t>How do they propagate</a:t>
          </a:r>
          <a:endParaRPr lang="en-US" altLang="en-US" dirty="0"/>
        </a:p>
      </dgm:t>
    </dgm:pt>
    <dgm:pt modelId="{419EB5CB-8EC3-FB4D-B513-754E7C11BB26}" type="parTrans" cxnId="{C225F66E-5FD9-4C46-B87A-5667771E9485}">
      <dgm:prSet/>
      <dgm:spPr/>
      <dgm:t>
        <a:bodyPr/>
        <a:lstStyle/>
        <a:p>
          <a:endParaRPr lang="en-GB"/>
        </a:p>
      </dgm:t>
    </dgm:pt>
    <dgm:pt modelId="{40C55FFA-518A-4A4F-B15D-E73CC7C88B70}" type="sibTrans" cxnId="{C225F66E-5FD9-4C46-B87A-5667771E9485}">
      <dgm:prSet/>
      <dgm:spPr/>
      <dgm:t>
        <a:bodyPr/>
        <a:lstStyle/>
        <a:p>
          <a:endParaRPr lang="en-GB"/>
        </a:p>
      </dgm:t>
    </dgm:pt>
    <dgm:pt modelId="{B950E056-F77E-6641-930D-B5C684A83F4B}">
      <dgm:prSet/>
      <dgm:spPr/>
      <dgm:t>
        <a:bodyPr/>
        <a:lstStyle/>
        <a:p>
          <a:r>
            <a:rPr lang="en-US" altLang="en-US" dirty="0"/>
            <a:t>The Malware Zoo</a:t>
          </a:r>
        </a:p>
      </dgm:t>
    </dgm:pt>
    <dgm:pt modelId="{80E62225-DBB5-A74E-B215-4D25FEDF50D4}" type="parTrans" cxnId="{F02EC3F9-0016-6D46-B290-DB71CC65CDB4}">
      <dgm:prSet/>
      <dgm:spPr/>
      <dgm:t>
        <a:bodyPr/>
        <a:lstStyle/>
        <a:p>
          <a:endParaRPr lang="en-GB"/>
        </a:p>
      </dgm:t>
    </dgm:pt>
    <dgm:pt modelId="{F646495F-F6C5-CF4A-9623-02B41D6A1B8E}" type="sibTrans" cxnId="{F02EC3F9-0016-6D46-B290-DB71CC65CDB4}">
      <dgm:prSet/>
      <dgm:spPr/>
      <dgm:t>
        <a:bodyPr/>
        <a:lstStyle/>
        <a:p>
          <a:endParaRPr lang="en-GB"/>
        </a:p>
      </dgm:t>
    </dgm:pt>
    <dgm:pt modelId="{F46BA0EC-2B2C-E64B-AB60-B9B939C5873B}">
      <dgm:prSet/>
      <dgm:spPr/>
      <dgm:t>
        <a:bodyPr/>
        <a:lstStyle/>
        <a:p>
          <a:r>
            <a:rPr lang="en-US" altLang="en-US" dirty="0"/>
            <a:t>How to detect them</a:t>
          </a:r>
        </a:p>
      </dgm:t>
    </dgm:pt>
    <dgm:pt modelId="{E9B03FC2-59CD-F549-A4AB-CA7988BC7582}" type="parTrans" cxnId="{91D440BA-C9CE-EB49-B624-515982CE68B3}">
      <dgm:prSet/>
      <dgm:spPr/>
      <dgm:t>
        <a:bodyPr/>
        <a:lstStyle/>
        <a:p>
          <a:endParaRPr lang="en-GB"/>
        </a:p>
      </dgm:t>
    </dgm:pt>
    <dgm:pt modelId="{91E02455-1B22-BC43-ABDE-6B96EFBCBE81}" type="sibTrans" cxnId="{91D440BA-C9CE-EB49-B624-515982CE68B3}">
      <dgm:prSet/>
      <dgm:spPr/>
      <dgm:t>
        <a:bodyPr/>
        <a:lstStyle/>
        <a:p>
          <a:endParaRPr lang="en-GB"/>
        </a:p>
      </dgm:t>
    </dgm:pt>
    <dgm:pt modelId="{84001AB3-1528-9D43-994B-6265F5E05F7E}">
      <dgm:prSet/>
      <dgm:spPr/>
      <dgm:t>
        <a:bodyPr/>
        <a:lstStyle/>
        <a:p>
          <a:r>
            <a:rPr lang="en-US" altLang="en-US" dirty="0"/>
            <a:t>Malware categories</a:t>
          </a:r>
        </a:p>
      </dgm:t>
    </dgm:pt>
    <dgm:pt modelId="{FD5145C8-1E3A-8147-8CF8-C0877D12C66E}" type="parTrans" cxnId="{3BDFE6BD-5128-B24A-9276-61BEE5AD9A5B}">
      <dgm:prSet/>
      <dgm:spPr/>
      <dgm:t>
        <a:bodyPr/>
        <a:lstStyle/>
        <a:p>
          <a:endParaRPr lang="en-GB"/>
        </a:p>
      </dgm:t>
    </dgm:pt>
    <dgm:pt modelId="{BC845317-DEA1-0D4E-9612-FE8506989E1B}" type="sibTrans" cxnId="{3BDFE6BD-5128-B24A-9276-61BEE5AD9A5B}">
      <dgm:prSet/>
      <dgm:spPr/>
      <dgm:t>
        <a:bodyPr/>
        <a:lstStyle/>
        <a:p>
          <a:endParaRPr lang="en-GB"/>
        </a:p>
      </dgm:t>
    </dgm:pt>
    <dgm:pt modelId="{D669A03B-ADEF-3241-8327-B0D73A2DBBA5}" type="pres">
      <dgm:prSet presAssocID="{F882E51E-C2F0-4612-A50E-94CF386F3F1A}" presName="linear" presStyleCnt="0">
        <dgm:presLayoutVars>
          <dgm:dir/>
          <dgm:animLvl val="lvl"/>
          <dgm:resizeHandles val="exact"/>
        </dgm:presLayoutVars>
      </dgm:prSet>
      <dgm:spPr/>
    </dgm:pt>
    <dgm:pt modelId="{7D03827E-72C8-A447-A6F1-FB3E6D717885}" type="pres">
      <dgm:prSet presAssocID="{21262081-F6D1-6C41-A8B8-FE1118DDE2B8}" presName="parentLin" presStyleCnt="0"/>
      <dgm:spPr/>
    </dgm:pt>
    <dgm:pt modelId="{6E832070-BECA-9D40-99F3-57B29EAEE86E}" type="pres">
      <dgm:prSet presAssocID="{21262081-F6D1-6C41-A8B8-FE1118DDE2B8}" presName="parentLeftMargin" presStyleLbl="node1" presStyleIdx="0" presStyleCnt="7"/>
      <dgm:spPr/>
    </dgm:pt>
    <dgm:pt modelId="{C0FA8805-A748-1940-9950-0CD5E1277B93}" type="pres">
      <dgm:prSet presAssocID="{21262081-F6D1-6C41-A8B8-FE1118DDE2B8}" presName="parentText" presStyleLbl="node1" presStyleIdx="0" presStyleCnt="7">
        <dgm:presLayoutVars>
          <dgm:chMax val="0"/>
          <dgm:bulletEnabled val="1"/>
        </dgm:presLayoutVars>
      </dgm:prSet>
      <dgm:spPr/>
    </dgm:pt>
    <dgm:pt modelId="{B760317F-F247-EA44-B476-91A428608F69}" type="pres">
      <dgm:prSet presAssocID="{21262081-F6D1-6C41-A8B8-FE1118DDE2B8}" presName="negativeSpace" presStyleCnt="0"/>
      <dgm:spPr/>
    </dgm:pt>
    <dgm:pt modelId="{4F4FAAD2-51B8-5B48-BFCA-2C04545B8E13}" type="pres">
      <dgm:prSet presAssocID="{21262081-F6D1-6C41-A8B8-FE1118DDE2B8}" presName="childText" presStyleLbl="conFgAcc1" presStyleIdx="0" presStyleCnt="7">
        <dgm:presLayoutVars>
          <dgm:bulletEnabled val="1"/>
        </dgm:presLayoutVars>
      </dgm:prSet>
      <dgm:spPr/>
    </dgm:pt>
    <dgm:pt modelId="{4CDB50E8-A672-2E48-97D7-41FF3D84CB81}" type="pres">
      <dgm:prSet presAssocID="{6DDD494D-ACDF-8542-ADBE-9175CF6AC39D}" presName="spaceBetweenRectangles" presStyleCnt="0"/>
      <dgm:spPr/>
    </dgm:pt>
    <dgm:pt modelId="{9A319D87-F439-8E4A-9BAF-0FD379CF5BBE}" type="pres">
      <dgm:prSet presAssocID="{84001AB3-1528-9D43-994B-6265F5E05F7E}" presName="parentLin" presStyleCnt="0"/>
      <dgm:spPr/>
    </dgm:pt>
    <dgm:pt modelId="{35529E43-BEAB-5042-A637-5BD385AB2DFE}" type="pres">
      <dgm:prSet presAssocID="{84001AB3-1528-9D43-994B-6265F5E05F7E}" presName="parentLeftMargin" presStyleLbl="node1" presStyleIdx="0" presStyleCnt="7"/>
      <dgm:spPr/>
    </dgm:pt>
    <dgm:pt modelId="{5DA7FB27-BE86-D941-B6B0-82B0BB33C097}" type="pres">
      <dgm:prSet presAssocID="{84001AB3-1528-9D43-994B-6265F5E05F7E}" presName="parentText" presStyleLbl="node1" presStyleIdx="1" presStyleCnt="7">
        <dgm:presLayoutVars>
          <dgm:chMax val="0"/>
          <dgm:bulletEnabled val="1"/>
        </dgm:presLayoutVars>
      </dgm:prSet>
      <dgm:spPr/>
    </dgm:pt>
    <dgm:pt modelId="{C09293A9-D2C5-F847-A6B0-AA07688BA889}" type="pres">
      <dgm:prSet presAssocID="{84001AB3-1528-9D43-994B-6265F5E05F7E}" presName="negativeSpace" presStyleCnt="0"/>
      <dgm:spPr/>
    </dgm:pt>
    <dgm:pt modelId="{452813DD-56AE-3041-8A5F-BDE64AA8D285}" type="pres">
      <dgm:prSet presAssocID="{84001AB3-1528-9D43-994B-6265F5E05F7E}" presName="childText" presStyleLbl="conFgAcc1" presStyleIdx="1" presStyleCnt="7">
        <dgm:presLayoutVars>
          <dgm:bulletEnabled val="1"/>
        </dgm:presLayoutVars>
      </dgm:prSet>
      <dgm:spPr/>
    </dgm:pt>
    <dgm:pt modelId="{0161773B-B30F-FF43-96D1-803631571778}" type="pres">
      <dgm:prSet presAssocID="{BC845317-DEA1-0D4E-9612-FE8506989E1B}" presName="spaceBetweenRectangles" presStyleCnt="0"/>
      <dgm:spPr/>
    </dgm:pt>
    <dgm:pt modelId="{BEBFCE0B-7AC2-D14F-AC18-D8CCE88DE457}" type="pres">
      <dgm:prSet presAssocID="{F054A381-030B-1D49-8659-48849EF4AA33}" presName="parentLin" presStyleCnt="0"/>
      <dgm:spPr/>
    </dgm:pt>
    <dgm:pt modelId="{0EC0D094-F8BA-EE49-B084-9D175E6B60BB}" type="pres">
      <dgm:prSet presAssocID="{F054A381-030B-1D49-8659-48849EF4AA33}" presName="parentLeftMargin" presStyleLbl="node1" presStyleIdx="1" presStyleCnt="7"/>
      <dgm:spPr/>
    </dgm:pt>
    <dgm:pt modelId="{96947505-F7FB-DD40-ABCB-929093F78D72}" type="pres">
      <dgm:prSet presAssocID="{F054A381-030B-1D49-8659-48849EF4AA33}" presName="parentText" presStyleLbl="node1" presStyleIdx="2" presStyleCnt="7">
        <dgm:presLayoutVars>
          <dgm:chMax val="0"/>
          <dgm:bulletEnabled val="1"/>
        </dgm:presLayoutVars>
      </dgm:prSet>
      <dgm:spPr/>
    </dgm:pt>
    <dgm:pt modelId="{FC373C9E-670A-6A42-900F-4EE95C2C771B}" type="pres">
      <dgm:prSet presAssocID="{F054A381-030B-1D49-8659-48849EF4AA33}" presName="negativeSpace" presStyleCnt="0"/>
      <dgm:spPr/>
    </dgm:pt>
    <dgm:pt modelId="{FD6781C8-B53F-AC4F-95C9-EF597F47DEA4}" type="pres">
      <dgm:prSet presAssocID="{F054A381-030B-1D49-8659-48849EF4AA33}" presName="childText" presStyleLbl="conFgAcc1" presStyleIdx="2" presStyleCnt="7">
        <dgm:presLayoutVars>
          <dgm:bulletEnabled val="1"/>
        </dgm:presLayoutVars>
      </dgm:prSet>
      <dgm:spPr/>
    </dgm:pt>
    <dgm:pt modelId="{2ECD4F15-A350-A54B-9374-E4200ED9EA3F}" type="pres">
      <dgm:prSet presAssocID="{486E2F68-25BB-7746-A131-D3CCA09461F3}" presName="spaceBetweenRectangles" presStyleCnt="0"/>
      <dgm:spPr/>
    </dgm:pt>
    <dgm:pt modelId="{CB5F440F-5AED-764A-98E9-41F311A6B712}" type="pres">
      <dgm:prSet presAssocID="{910EDD37-A95A-CC4B-AEFF-F5679E8BB484}" presName="parentLin" presStyleCnt="0"/>
      <dgm:spPr/>
    </dgm:pt>
    <dgm:pt modelId="{AEA21234-7A77-E14A-9931-4985199119AA}" type="pres">
      <dgm:prSet presAssocID="{910EDD37-A95A-CC4B-AEFF-F5679E8BB484}" presName="parentLeftMargin" presStyleLbl="node1" presStyleIdx="2" presStyleCnt="7"/>
      <dgm:spPr/>
    </dgm:pt>
    <dgm:pt modelId="{7E9C8F05-01E2-7948-A407-853E5214B3D7}" type="pres">
      <dgm:prSet presAssocID="{910EDD37-A95A-CC4B-AEFF-F5679E8BB484}" presName="parentText" presStyleLbl="node1" presStyleIdx="3" presStyleCnt="7">
        <dgm:presLayoutVars>
          <dgm:chMax val="0"/>
          <dgm:bulletEnabled val="1"/>
        </dgm:presLayoutVars>
      </dgm:prSet>
      <dgm:spPr/>
    </dgm:pt>
    <dgm:pt modelId="{E9440B88-EC8F-0F49-81EF-585482E03C24}" type="pres">
      <dgm:prSet presAssocID="{910EDD37-A95A-CC4B-AEFF-F5679E8BB484}" presName="negativeSpace" presStyleCnt="0"/>
      <dgm:spPr/>
    </dgm:pt>
    <dgm:pt modelId="{9BFE4255-8DA8-0545-8ADE-CB06DB36EBA1}" type="pres">
      <dgm:prSet presAssocID="{910EDD37-A95A-CC4B-AEFF-F5679E8BB484}" presName="childText" presStyleLbl="conFgAcc1" presStyleIdx="3" presStyleCnt="7">
        <dgm:presLayoutVars>
          <dgm:bulletEnabled val="1"/>
        </dgm:presLayoutVars>
      </dgm:prSet>
      <dgm:spPr/>
    </dgm:pt>
    <dgm:pt modelId="{402AC56C-F171-C747-B653-D9373F870D73}" type="pres">
      <dgm:prSet presAssocID="{A1010A78-F97A-F341-B3CF-EE4AA69EA0EE}" presName="spaceBetweenRectangles" presStyleCnt="0"/>
      <dgm:spPr/>
    </dgm:pt>
    <dgm:pt modelId="{C54F7F89-3C29-4141-B5E2-18632197AC4A}" type="pres">
      <dgm:prSet presAssocID="{0ED6B971-466E-864C-A07E-C4D747B77BD8}" presName="parentLin" presStyleCnt="0"/>
      <dgm:spPr/>
    </dgm:pt>
    <dgm:pt modelId="{E93716FF-B12B-CC40-8F77-6EF7C2B6627F}" type="pres">
      <dgm:prSet presAssocID="{0ED6B971-466E-864C-A07E-C4D747B77BD8}" presName="parentLeftMargin" presStyleLbl="node1" presStyleIdx="3" presStyleCnt="7"/>
      <dgm:spPr/>
    </dgm:pt>
    <dgm:pt modelId="{58D0D4D4-6612-B246-920B-987C747CC6F8}" type="pres">
      <dgm:prSet presAssocID="{0ED6B971-466E-864C-A07E-C4D747B77BD8}" presName="parentText" presStyleLbl="node1" presStyleIdx="4" presStyleCnt="7">
        <dgm:presLayoutVars>
          <dgm:chMax val="0"/>
          <dgm:bulletEnabled val="1"/>
        </dgm:presLayoutVars>
      </dgm:prSet>
      <dgm:spPr/>
    </dgm:pt>
    <dgm:pt modelId="{FB3706D8-5E6A-994A-AC25-211CC1B87092}" type="pres">
      <dgm:prSet presAssocID="{0ED6B971-466E-864C-A07E-C4D747B77BD8}" presName="negativeSpace" presStyleCnt="0"/>
      <dgm:spPr/>
    </dgm:pt>
    <dgm:pt modelId="{A902E566-1C69-4F45-9DEB-CF90BF9A0BE3}" type="pres">
      <dgm:prSet presAssocID="{0ED6B971-466E-864C-A07E-C4D747B77BD8}" presName="childText" presStyleLbl="conFgAcc1" presStyleIdx="4" presStyleCnt="7">
        <dgm:presLayoutVars>
          <dgm:bulletEnabled val="1"/>
        </dgm:presLayoutVars>
      </dgm:prSet>
      <dgm:spPr/>
    </dgm:pt>
    <dgm:pt modelId="{D691EC31-750A-1347-B57B-1F5422B2E3D2}" type="pres">
      <dgm:prSet presAssocID="{40C55FFA-518A-4A4F-B15D-E73CC7C88B70}" presName="spaceBetweenRectangles" presStyleCnt="0"/>
      <dgm:spPr/>
    </dgm:pt>
    <dgm:pt modelId="{B6DBA627-ED56-EF45-AE10-4DAD2966C701}" type="pres">
      <dgm:prSet presAssocID="{B950E056-F77E-6641-930D-B5C684A83F4B}" presName="parentLin" presStyleCnt="0"/>
      <dgm:spPr/>
    </dgm:pt>
    <dgm:pt modelId="{3D4DDD37-FA9E-D045-9F48-109A295CC7BE}" type="pres">
      <dgm:prSet presAssocID="{B950E056-F77E-6641-930D-B5C684A83F4B}" presName="parentLeftMargin" presStyleLbl="node1" presStyleIdx="4" presStyleCnt="7"/>
      <dgm:spPr/>
    </dgm:pt>
    <dgm:pt modelId="{8A7636CB-9577-FA49-915F-55FD3E0B4E10}" type="pres">
      <dgm:prSet presAssocID="{B950E056-F77E-6641-930D-B5C684A83F4B}" presName="parentText" presStyleLbl="node1" presStyleIdx="5" presStyleCnt="7">
        <dgm:presLayoutVars>
          <dgm:chMax val="0"/>
          <dgm:bulletEnabled val="1"/>
        </dgm:presLayoutVars>
      </dgm:prSet>
      <dgm:spPr/>
    </dgm:pt>
    <dgm:pt modelId="{F4B64573-206D-8642-9A91-A65CF7666F36}" type="pres">
      <dgm:prSet presAssocID="{B950E056-F77E-6641-930D-B5C684A83F4B}" presName="negativeSpace" presStyleCnt="0"/>
      <dgm:spPr/>
    </dgm:pt>
    <dgm:pt modelId="{E7FAB1E4-9588-924F-9518-5240893250F3}" type="pres">
      <dgm:prSet presAssocID="{B950E056-F77E-6641-930D-B5C684A83F4B}" presName="childText" presStyleLbl="conFgAcc1" presStyleIdx="5" presStyleCnt="7">
        <dgm:presLayoutVars>
          <dgm:bulletEnabled val="1"/>
        </dgm:presLayoutVars>
      </dgm:prSet>
      <dgm:spPr/>
    </dgm:pt>
    <dgm:pt modelId="{77182FBC-3488-104C-85CF-8A6D6CAA7970}" type="pres">
      <dgm:prSet presAssocID="{F646495F-F6C5-CF4A-9623-02B41D6A1B8E}" presName="spaceBetweenRectangles" presStyleCnt="0"/>
      <dgm:spPr/>
    </dgm:pt>
    <dgm:pt modelId="{DB990C9A-0D8E-FC43-86E6-94B2C39E566D}" type="pres">
      <dgm:prSet presAssocID="{F46BA0EC-2B2C-E64B-AB60-B9B939C5873B}" presName="parentLin" presStyleCnt="0"/>
      <dgm:spPr/>
    </dgm:pt>
    <dgm:pt modelId="{1AAF6727-F35B-D64E-B822-00B76BC3B5F5}" type="pres">
      <dgm:prSet presAssocID="{F46BA0EC-2B2C-E64B-AB60-B9B939C5873B}" presName="parentLeftMargin" presStyleLbl="node1" presStyleIdx="5" presStyleCnt="7"/>
      <dgm:spPr/>
    </dgm:pt>
    <dgm:pt modelId="{4DCBCCDF-2925-BA47-827B-8DCFE7C5890E}" type="pres">
      <dgm:prSet presAssocID="{F46BA0EC-2B2C-E64B-AB60-B9B939C5873B}" presName="parentText" presStyleLbl="node1" presStyleIdx="6" presStyleCnt="7">
        <dgm:presLayoutVars>
          <dgm:chMax val="0"/>
          <dgm:bulletEnabled val="1"/>
        </dgm:presLayoutVars>
      </dgm:prSet>
      <dgm:spPr/>
    </dgm:pt>
    <dgm:pt modelId="{29D4AAE5-E71B-6A47-9572-574FA1B948F5}" type="pres">
      <dgm:prSet presAssocID="{F46BA0EC-2B2C-E64B-AB60-B9B939C5873B}" presName="negativeSpace" presStyleCnt="0"/>
      <dgm:spPr/>
    </dgm:pt>
    <dgm:pt modelId="{4F615A25-A69D-0346-A80D-A6CBEEA54178}" type="pres">
      <dgm:prSet presAssocID="{F46BA0EC-2B2C-E64B-AB60-B9B939C5873B}" presName="childText" presStyleLbl="conFgAcc1" presStyleIdx="6" presStyleCnt="7">
        <dgm:presLayoutVars>
          <dgm:bulletEnabled val="1"/>
        </dgm:presLayoutVars>
      </dgm:prSet>
      <dgm:spPr/>
    </dgm:pt>
  </dgm:ptLst>
  <dgm:cxnLst>
    <dgm:cxn modelId="{5AE96900-6C97-6547-85AE-F2B7B091CB20}" type="presOf" srcId="{B950E056-F77E-6641-930D-B5C684A83F4B}" destId="{8A7636CB-9577-FA49-915F-55FD3E0B4E10}" srcOrd="1" destOrd="0" presId="urn:microsoft.com/office/officeart/2005/8/layout/list1"/>
    <dgm:cxn modelId="{8969A001-A74B-8342-AFB7-07B85BBD48FA}" type="presOf" srcId="{910EDD37-A95A-CC4B-AEFF-F5679E8BB484}" destId="{AEA21234-7A77-E14A-9931-4985199119AA}" srcOrd="0" destOrd="0" presId="urn:microsoft.com/office/officeart/2005/8/layout/list1"/>
    <dgm:cxn modelId="{08669C30-4F50-A94A-B0E0-40011E28EE60}" type="presOf" srcId="{84001AB3-1528-9D43-994B-6265F5E05F7E}" destId="{35529E43-BEAB-5042-A637-5BD385AB2DFE}" srcOrd="0" destOrd="0" presId="urn:microsoft.com/office/officeart/2005/8/layout/list1"/>
    <dgm:cxn modelId="{5ACE3639-539B-234C-8E67-074C537B5258}" type="presOf" srcId="{21262081-F6D1-6C41-A8B8-FE1118DDE2B8}" destId="{C0FA8805-A748-1940-9950-0CD5E1277B93}" srcOrd="1" destOrd="0" presId="urn:microsoft.com/office/officeart/2005/8/layout/list1"/>
    <dgm:cxn modelId="{F0754047-EBA6-4140-B683-3F3B282BCB89}" type="presOf" srcId="{21262081-F6D1-6C41-A8B8-FE1118DDE2B8}" destId="{6E832070-BECA-9D40-99F3-57B29EAEE86E}" srcOrd="0" destOrd="0" presId="urn:microsoft.com/office/officeart/2005/8/layout/list1"/>
    <dgm:cxn modelId="{5C129B53-2C53-7B47-BF89-F446146FA33A}" srcId="{F882E51E-C2F0-4612-A50E-94CF386F3F1A}" destId="{21262081-F6D1-6C41-A8B8-FE1118DDE2B8}" srcOrd="0" destOrd="0" parTransId="{C1690025-E7F6-5940-8E7E-8946BF51F72A}" sibTransId="{6DDD494D-ACDF-8542-ADBE-9175CF6AC39D}"/>
    <dgm:cxn modelId="{088B336E-2878-004C-B6A4-375014076682}" type="presOf" srcId="{F46BA0EC-2B2C-E64B-AB60-B9B939C5873B}" destId="{1AAF6727-F35B-D64E-B822-00B76BC3B5F5}" srcOrd="0" destOrd="0" presId="urn:microsoft.com/office/officeart/2005/8/layout/list1"/>
    <dgm:cxn modelId="{C225F66E-5FD9-4C46-B87A-5667771E9485}" srcId="{F882E51E-C2F0-4612-A50E-94CF386F3F1A}" destId="{0ED6B971-466E-864C-A07E-C4D747B77BD8}" srcOrd="4" destOrd="0" parTransId="{419EB5CB-8EC3-FB4D-B513-754E7C11BB26}" sibTransId="{40C55FFA-518A-4A4F-B15D-E73CC7C88B70}"/>
    <dgm:cxn modelId="{A9DDA36F-AACF-514E-9726-6D81DDE60591}" srcId="{F882E51E-C2F0-4612-A50E-94CF386F3F1A}" destId="{910EDD37-A95A-CC4B-AEFF-F5679E8BB484}" srcOrd="3" destOrd="0" parTransId="{3A173C52-1C68-3449-850A-A1DE64C774C3}" sibTransId="{A1010A78-F97A-F341-B3CF-EE4AA69EA0EE}"/>
    <dgm:cxn modelId="{21E5E57B-EBB1-5844-9DDD-25FD14EB00D8}" type="presOf" srcId="{F054A381-030B-1D49-8659-48849EF4AA33}" destId="{0EC0D094-F8BA-EE49-B084-9D175E6B60BB}" srcOrd="0" destOrd="0" presId="urn:microsoft.com/office/officeart/2005/8/layout/list1"/>
    <dgm:cxn modelId="{79CE668E-89C5-3C40-BF50-BB46CE16872E}" type="presOf" srcId="{84001AB3-1528-9D43-994B-6265F5E05F7E}" destId="{5DA7FB27-BE86-D941-B6B0-82B0BB33C097}" srcOrd="1" destOrd="0" presId="urn:microsoft.com/office/officeart/2005/8/layout/list1"/>
    <dgm:cxn modelId="{511985B1-72CC-0A4B-8E92-56809E187AD2}" type="presOf" srcId="{0ED6B971-466E-864C-A07E-C4D747B77BD8}" destId="{E93716FF-B12B-CC40-8F77-6EF7C2B6627F}" srcOrd="0" destOrd="0" presId="urn:microsoft.com/office/officeart/2005/8/layout/list1"/>
    <dgm:cxn modelId="{873865B3-BB62-5447-9532-828E1F7994A4}" srcId="{F882E51E-C2F0-4612-A50E-94CF386F3F1A}" destId="{F054A381-030B-1D49-8659-48849EF4AA33}" srcOrd="2" destOrd="0" parTransId="{AED3EF3C-B312-1F45-8F00-A9DACF8B6158}" sibTransId="{486E2F68-25BB-7746-A131-D3CCA09461F3}"/>
    <dgm:cxn modelId="{91D440BA-C9CE-EB49-B624-515982CE68B3}" srcId="{F882E51E-C2F0-4612-A50E-94CF386F3F1A}" destId="{F46BA0EC-2B2C-E64B-AB60-B9B939C5873B}" srcOrd="6" destOrd="0" parTransId="{E9B03FC2-59CD-F549-A4AB-CA7988BC7582}" sibTransId="{91E02455-1B22-BC43-ABDE-6B96EFBCBE81}"/>
    <dgm:cxn modelId="{3BDFE6BD-5128-B24A-9276-61BEE5AD9A5B}" srcId="{F882E51E-C2F0-4612-A50E-94CF386F3F1A}" destId="{84001AB3-1528-9D43-994B-6265F5E05F7E}" srcOrd="1" destOrd="0" parTransId="{FD5145C8-1E3A-8147-8CF8-C0877D12C66E}" sibTransId="{BC845317-DEA1-0D4E-9612-FE8506989E1B}"/>
    <dgm:cxn modelId="{F2A65AC6-5EBA-214A-8151-9289FFD6CF0E}" type="presOf" srcId="{B950E056-F77E-6641-930D-B5C684A83F4B}" destId="{3D4DDD37-FA9E-D045-9F48-109A295CC7BE}" srcOrd="0" destOrd="0" presId="urn:microsoft.com/office/officeart/2005/8/layout/list1"/>
    <dgm:cxn modelId="{82B356DC-BC7B-6441-AEC0-784819603700}" type="presOf" srcId="{F054A381-030B-1D49-8659-48849EF4AA33}" destId="{96947505-F7FB-DD40-ABCB-929093F78D72}" srcOrd="1" destOrd="0" presId="urn:microsoft.com/office/officeart/2005/8/layout/list1"/>
    <dgm:cxn modelId="{749125E4-A954-714B-94EA-4F2939268226}" type="presOf" srcId="{0ED6B971-466E-864C-A07E-C4D747B77BD8}" destId="{58D0D4D4-6612-B246-920B-987C747CC6F8}" srcOrd="1" destOrd="0" presId="urn:microsoft.com/office/officeart/2005/8/layout/list1"/>
    <dgm:cxn modelId="{5FEA72ED-07F0-704A-9C38-1A5D9161794D}" type="presOf" srcId="{F882E51E-C2F0-4612-A50E-94CF386F3F1A}" destId="{D669A03B-ADEF-3241-8327-B0D73A2DBBA5}" srcOrd="0" destOrd="0" presId="urn:microsoft.com/office/officeart/2005/8/layout/list1"/>
    <dgm:cxn modelId="{99F6F7F4-CCA6-D744-8D5E-0623ECD061EC}" type="presOf" srcId="{910EDD37-A95A-CC4B-AEFF-F5679E8BB484}" destId="{7E9C8F05-01E2-7948-A407-853E5214B3D7}" srcOrd="1" destOrd="0" presId="urn:microsoft.com/office/officeart/2005/8/layout/list1"/>
    <dgm:cxn modelId="{F02EC3F9-0016-6D46-B290-DB71CC65CDB4}" srcId="{F882E51E-C2F0-4612-A50E-94CF386F3F1A}" destId="{B950E056-F77E-6641-930D-B5C684A83F4B}" srcOrd="5" destOrd="0" parTransId="{80E62225-DBB5-A74E-B215-4D25FEDF50D4}" sibTransId="{F646495F-F6C5-CF4A-9623-02B41D6A1B8E}"/>
    <dgm:cxn modelId="{45C081FF-1469-9F44-A02D-0B4B94CC4013}" type="presOf" srcId="{F46BA0EC-2B2C-E64B-AB60-B9B939C5873B}" destId="{4DCBCCDF-2925-BA47-827B-8DCFE7C5890E}" srcOrd="1" destOrd="0" presId="urn:microsoft.com/office/officeart/2005/8/layout/list1"/>
    <dgm:cxn modelId="{70705C4D-4CC0-A048-A6FA-580A935E512E}" type="presParOf" srcId="{D669A03B-ADEF-3241-8327-B0D73A2DBBA5}" destId="{7D03827E-72C8-A447-A6F1-FB3E6D717885}" srcOrd="0" destOrd="0" presId="urn:microsoft.com/office/officeart/2005/8/layout/list1"/>
    <dgm:cxn modelId="{A2748A31-D60C-B14B-AA9A-24A8EAB8851B}" type="presParOf" srcId="{7D03827E-72C8-A447-A6F1-FB3E6D717885}" destId="{6E832070-BECA-9D40-99F3-57B29EAEE86E}" srcOrd="0" destOrd="0" presId="urn:microsoft.com/office/officeart/2005/8/layout/list1"/>
    <dgm:cxn modelId="{4966C40F-5E92-CA47-9FC5-EAC30B2E258E}" type="presParOf" srcId="{7D03827E-72C8-A447-A6F1-FB3E6D717885}" destId="{C0FA8805-A748-1940-9950-0CD5E1277B93}" srcOrd="1" destOrd="0" presId="urn:microsoft.com/office/officeart/2005/8/layout/list1"/>
    <dgm:cxn modelId="{F49F4B9C-A623-2D4B-A5CE-F01F19C87E44}" type="presParOf" srcId="{D669A03B-ADEF-3241-8327-B0D73A2DBBA5}" destId="{B760317F-F247-EA44-B476-91A428608F69}" srcOrd="1" destOrd="0" presId="urn:microsoft.com/office/officeart/2005/8/layout/list1"/>
    <dgm:cxn modelId="{ABA5ACCA-203E-A74E-92DE-904BCA6984DF}" type="presParOf" srcId="{D669A03B-ADEF-3241-8327-B0D73A2DBBA5}" destId="{4F4FAAD2-51B8-5B48-BFCA-2C04545B8E13}" srcOrd="2" destOrd="0" presId="urn:microsoft.com/office/officeart/2005/8/layout/list1"/>
    <dgm:cxn modelId="{B13BE07B-5556-FF40-86C8-41DCED38CB5D}" type="presParOf" srcId="{D669A03B-ADEF-3241-8327-B0D73A2DBBA5}" destId="{4CDB50E8-A672-2E48-97D7-41FF3D84CB81}" srcOrd="3" destOrd="0" presId="urn:microsoft.com/office/officeart/2005/8/layout/list1"/>
    <dgm:cxn modelId="{CEFE0BB3-AE1D-4445-BE05-794B73BD4E83}" type="presParOf" srcId="{D669A03B-ADEF-3241-8327-B0D73A2DBBA5}" destId="{9A319D87-F439-8E4A-9BAF-0FD379CF5BBE}" srcOrd="4" destOrd="0" presId="urn:microsoft.com/office/officeart/2005/8/layout/list1"/>
    <dgm:cxn modelId="{AEAB7CF4-B27A-AA40-A0D2-51D8A2C4C9AE}" type="presParOf" srcId="{9A319D87-F439-8E4A-9BAF-0FD379CF5BBE}" destId="{35529E43-BEAB-5042-A637-5BD385AB2DFE}" srcOrd="0" destOrd="0" presId="urn:microsoft.com/office/officeart/2005/8/layout/list1"/>
    <dgm:cxn modelId="{0EBC3699-DCB4-3343-AAB8-A87B8576B75C}" type="presParOf" srcId="{9A319D87-F439-8E4A-9BAF-0FD379CF5BBE}" destId="{5DA7FB27-BE86-D941-B6B0-82B0BB33C097}" srcOrd="1" destOrd="0" presId="urn:microsoft.com/office/officeart/2005/8/layout/list1"/>
    <dgm:cxn modelId="{AAC49552-1723-8241-9FBB-0EC2EE9403E6}" type="presParOf" srcId="{D669A03B-ADEF-3241-8327-B0D73A2DBBA5}" destId="{C09293A9-D2C5-F847-A6B0-AA07688BA889}" srcOrd="5" destOrd="0" presId="urn:microsoft.com/office/officeart/2005/8/layout/list1"/>
    <dgm:cxn modelId="{0DF10D05-098C-FF49-89E2-F008B75F7C11}" type="presParOf" srcId="{D669A03B-ADEF-3241-8327-B0D73A2DBBA5}" destId="{452813DD-56AE-3041-8A5F-BDE64AA8D285}" srcOrd="6" destOrd="0" presId="urn:microsoft.com/office/officeart/2005/8/layout/list1"/>
    <dgm:cxn modelId="{D5F9389D-67EE-C94B-9CE0-B6A673BFD78A}" type="presParOf" srcId="{D669A03B-ADEF-3241-8327-B0D73A2DBBA5}" destId="{0161773B-B30F-FF43-96D1-803631571778}" srcOrd="7" destOrd="0" presId="urn:microsoft.com/office/officeart/2005/8/layout/list1"/>
    <dgm:cxn modelId="{58F17762-BEA6-4C48-B59E-1B6AEE22960D}" type="presParOf" srcId="{D669A03B-ADEF-3241-8327-B0D73A2DBBA5}" destId="{BEBFCE0B-7AC2-D14F-AC18-D8CCE88DE457}" srcOrd="8" destOrd="0" presId="urn:microsoft.com/office/officeart/2005/8/layout/list1"/>
    <dgm:cxn modelId="{52579FED-D331-BC40-A2AB-4767AC0291E9}" type="presParOf" srcId="{BEBFCE0B-7AC2-D14F-AC18-D8CCE88DE457}" destId="{0EC0D094-F8BA-EE49-B084-9D175E6B60BB}" srcOrd="0" destOrd="0" presId="urn:microsoft.com/office/officeart/2005/8/layout/list1"/>
    <dgm:cxn modelId="{7B5F91AB-31AA-CB43-9762-BC94ED2A5C63}" type="presParOf" srcId="{BEBFCE0B-7AC2-D14F-AC18-D8CCE88DE457}" destId="{96947505-F7FB-DD40-ABCB-929093F78D72}" srcOrd="1" destOrd="0" presId="urn:microsoft.com/office/officeart/2005/8/layout/list1"/>
    <dgm:cxn modelId="{B10D712D-D6FA-7647-9EA7-A24B4B62A774}" type="presParOf" srcId="{D669A03B-ADEF-3241-8327-B0D73A2DBBA5}" destId="{FC373C9E-670A-6A42-900F-4EE95C2C771B}" srcOrd="9" destOrd="0" presId="urn:microsoft.com/office/officeart/2005/8/layout/list1"/>
    <dgm:cxn modelId="{F92C07D1-E27D-2247-9B07-615B5CB72502}" type="presParOf" srcId="{D669A03B-ADEF-3241-8327-B0D73A2DBBA5}" destId="{FD6781C8-B53F-AC4F-95C9-EF597F47DEA4}" srcOrd="10" destOrd="0" presId="urn:microsoft.com/office/officeart/2005/8/layout/list1"/>
    <dgm:cxn modelId="{285EA9B1-83F3-D14E-9CFB-356863AC0CF1}" type="presParOf" srcId="{D669A03B-ADEF-3241-8327-B0D73A2DBBA5}" destId="{2ECD4F15-A350-A54B-9374-E4200ED9EA3F}" srcOrd="11" destOrd="0" presId="urn:microsoft.com/office/officeart/2005/8/layout/list1"/>
    <dgm:cxn modelId="{744E39E2-2B25-F141-9257-A2702707C0DE}" type="presParOf" srcId="{D669A03B-ADEF-3241-8327-B0D73A2DBBA5}" destId="{CB5F440F-5AED-764A-98E9-41F311A6B712}" srcOrd="12" destOrd="0" presId="urn:microsoft.com/office/officeart/2005/8/layout/list1"/>
    <dgm:cxn modelId="{A3E4124E-EC43-2D43-A8F5-A158F93DD53D}" type="presParOf" srcId="{CB5F440F-5AED-764A-98E9-41F311A6B712}" destId="{AEA21234-7A77-E14A-9931-4985199119AA}" srcOrd="0" destOrd="0" presId="urn:microsoft.com/office/officeart/2005/8/layout/list1"/>
    <dgm:cxn modelId="{6D455AF2-F99C-4D42-9625-12E1916978FD}" type="presParOf" srcId="{CB5F440F-5AED-764A-98E9-41F311A6B712}" destId="{7E9C8F05-01E2-7948-A407-853E5214B3D7}" srcOrd="1" destOrd="0" presId="urn:microsoft.com/office/officeart/2005/8/layout/list1"/>
    <dgm:cxn modelId="{4E9F7398-4523-AE46-A6BF-8F6F383C92A7}" type="presParOf" srcId="{D669A03B-ADEF-3241-8327-B0D73A2DBBA5}" destId="{E9440B88-EC8F-0F49-81EF-585482E03C24}" srcOrd="13" destOrd="0" presId="urn:microsoft.com/office/officeart/2005/8/layout/list1"/>
    <dgm:cxn modelId="{977E9D0E-A253-7249-9B8E-2FFEFB7B88C9}" type="presParOf" srcId="{D669A03B-ADEF-3241-8327-B0D73A2DBBA5}" destId="{9BFE4255-8DA8-0545-8ADE-CB06DB36EBA1}" srcOrd="14" destOrd="0" presId="urn:microsoft.com/office/officeart/2005/8/layout/list1"/>
    <dgm:cxn modelId="{63DF7224-8002-A04D-9185-F928EA133F90}" type="presParOf" srcId="{D669A03B-ADEF-3241-8327-B0D73A2DBBA5}" destId="{402AC56C-F171-C747-B653-D9373F870D73}" srcOrd="15" destOrd="0" presId="urn:microsoft.com/office/officeart/2005/8/layout/list1"/>
    <dgm:cxn modelId="{FF45F336-2204-DC40-B3CD-FFEEB1FED134}" type="presParOf" srcId="{D669A03B-ADEF-3241-8327-B0D73A2DBBA5}" destId="{C54F7F89-3C29-4141-B5E2-18632197AC4A}" srcOrd="16" destOrd="0" presId="urn:microsoft.com/office/officeart/2005/8/layout/list1"/>
    <dgm:cxn modelId="{61BFBB38-C4C2-3444-8CA3-C38DFEAD82C1}" type="presParOf" srcId="{C54F7F89-3C29-4141-B5E2-18632197AC4A}" destId="{E93716FF-B12B-CC40-8F77-6EF7C2B6627F}" srcOrd="0" destOrd="0" presId="urn:microsoft.com/office/officeart/2005/8/layout/list1"/>
    <dgm:cxn modelId="{FDEF780C-485B-BD4C-A478-E0C16609B100}" type="presParOf" srcId="{C54F7F89-3C29-4141-B5E2-18632197AC4A}" destId="{58D0D4D4-6612-B246-920B-987C747CC6F8}" srcOrd="1" destOrd="0" presId="urn:microsoft.com/office/officeart/2005/8/layout/list1"/>
    <dgm:cxn modelId="{A43FFE04-9033-9049-8C1D-9C1B2B07FDBB}" type="presParOf" srcId="{D669A03B-ADEF-3241-8327-B0D73A2DBBA5}" destId="{FB3706D8-5E6A-994A-AC25-211CC1B87092}" srcOrd="17" destOrd="0" presId="urn:microsoft.com/office/officeart/2005/8/layout/list1"/>
    <dgm:cxn modelId="{C06367D6-42F8-7D45-B411-FA9A1762EDBB}" type="presParOf" srcId="{D669A03B-ADEF-3241-8327-B0D73A2DBBA5}" destId="{A902E566-1C69-4F45-9DEB-CF90BF9A0BE3}" srcOrd="18" destOrd="0" presId="urn:microsoft.com/office/officeart/2005/8/layout/list1"/>
    <dgm:cxn modelId="{991FE038-31C6-474F-B337-B1223F3C3769}" type="presParOf" srcId="{D669A03B-ADEF-3241-8327-B0D73A2DBBA5}" destId="{D691EC31-750A-1347-B57B-1F5422B2E3D2}" srcOrd="19" destOrd="0" presId="urn:microsoft.com/office/officeart/2005/8/layout/list1"/>
    <dgm:cxn modelId="{B6DC2FAF-FB2B-3A46-BFFC-3D17C01F1BF6}" type="presParOf" srcId="{D669A03B-ADEF-3241-8327-B0D73A2DBBA5}" destId="{B6DBA627-ED56-EF45-AE10-4DAD2966C701}" srcOrd="20" destOrd="0" presId="urn:microsoft.com/office/officeart/2005/8/layout/list1"/>
    <dgm:cxn modelId="{F641D937-95C3-CA4F-A90A-8593685990A5}" type="presParOf" srcId="{B6DBA627-ED56-EF45-AE10-4DAD2966C701}" destId="{3D4DDD37-FA9E-D045-9F48-109A295CC7BE}" srcOrd="0" destOrd="0" presId="urn:microsoft.com/office/officeart/2005/8/layout/list1"/>
    <dgm:cxn modelId="{43472065-2519-EC4D-A7AE-B6C2B83D2B2E}" type="presParOf" srcId="{B6DBA627-ED56-EF45-AE10-4DAD2966C701}" destId="{8A7636CB-9577-FA49-915F-55FD3E0B4E10}" srcOrd="1" destOrd="0" presId="urn:microsoft.com/office/officeart/2005/8/layout/list1"/>
    <dgm:cxn modelId="{AD8F1FAF-5F01-6F42-AB26-493A74084889}" type="presParOf" srcId="{D669A03B-ADEF-3241-8327-B0D73A2DBBA5}" destId="{F4B64573-206D-8642-9A91-A65CF7666F36}" srcOrd="21" destOrd="0" presId="urn:microsoft.com/office/officeart/2005/8/layout/list1"/>
    <dgm:cxn modelId="{7956D059-BC0E-7545-81B3-6FD963191949}" type="presParOf" srcId="{D669A03B-ADEF-3241-8327-B0D73A2DBBA5}" destId="{E7FAB1E4-9588-924F-9518-5240893250F3}" srcOrd="22" destOrd="0" presId="urn:microsoft.com/office/officeart/2005/8/layout/list1"/>
    <dgm:cxn modelId="{35303036-347C-DB49-B718-383D287FA219}" type="presParOf" srcId="{D669A03B-ADEF-3241-8327-B0D73A2DBBA5}" destId="{77182FBC-3488-104C-85CF-8A6D6CAA7970}" srcOrd="23" destOrd="0" presId="urn:microsoft.com/office/officeart/2005/8/layout/list1"/>
    <dgm:cxn modelId="{74880EF2-B84D-AB48-90A2-D1F6319F3F7F}" type="presParOf" srcId="{D669A03B-ADEF-3241-8327-B0D73A2DBBA5}" destId="{DB990C9A-0D8E-FC43-86E6-94B2C39E566D}" srcOrd="24" destOrd="0" presId="urn:microsoft.com/office/officeart/2005/8/layout/list1"/>
    <dgm:cxn modelId="{BFB5E6B4-91EB-A34E-B6F6-A3D1CFA54402}" type="presParOf" srcId="{DB990C9A-0D8E-FC43-86E6-94B2C39E566D}" destId="{1AAF6727-F35B-D64E-B822-00B76BC3B5F5}" srcOrd="0" destOrd="0" presId="urn:microsoft.com/office/officeart/2005/8/layout/list1"/>
    <dgm:cxn modelId="{3EC7F8F1-45D6-E84F-AD9D-4A93A5E36F22}" type="presParOf" srcId="{DB990C9A-0D8E-FC43-86E6-94B2C39E566D}" destId="{4DCBCCDF-2925-BA47-827B-8DCFE7C5890E}" srcOrd="1" destOrd="0" presId="urn:microsoft.com/office/officeart/2005/8/layout/list1"/>
    <dgm:cxn modelId="{AB0574D1-5F17-DF47-8242-D29B6D7C90B0}" type="presParOf" srcId="{D669A03B-ADEF-3241-8327-B0D73A2DBBA5}" destId="{29D4AAE5-E71B-6A47-9572-574FA1B948F5}" srcOrd="25" destOrd="0" presId="urn:microsoft.com/office/officeart/2005/8/layout/list1"/>
    <dgm:cxn modelId="{42B58232-4F9E-CA4A-BC1A-C619756027FB}" type="presParOf" srcId="{D669A03B-ADEF-3241-8327-B0D73A2DBBA5}" destId="{4F615A25-A69D-0346-A80D-A6CBEEA5417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40E04-F391-4FB6-8824-9D00B8E10AF2}">
      <dsp:nvSpPr>
        <dsp:cNvPr id="0" name=""/>
        <dsp:cNvSpPr/>
      </dsp:nvSpPr>
      <dsp:spPr>
        <a:xfrm>
          <a:off x="686474" y="1741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310E1-ABB2-4346-8485-1AA48FEC902F}">
      <dsp:nvSpPr>
        <dsp:cNvPr id="0" name=""/>
        <dsp:cNvSpPr/>
      </dsp:nvSpPr>
      <dsp:spPr>
        <a:xfrm>
          <a:off x="1110599" y="5982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804588-8B2B-4A6F-B816-A036951974AA}">
      <dsp:nvSpPr>
        <dsp:cNvPr id="0" name=""/>
        <dsp:cNvSpPr/>
      </dsp:nvSpPr>
      <dsp:spPr>
        <a:xfrm>
          <a:off x="50287"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Plan</a:t>
          </a:r>
        </a:p>
      </dsp:txBody>
      <dsp:txXfrm>
        <a:off x="50287" y="2784119"/>
        <a:ext cx="3262500" cy="720000"/>
      </dsp:txXfrm>
    </dsp:sp>
    <dsp:sp modelId="{FE45B18E-E263-456E-8311-4EBACEBD52EF}">
      <dsp:nvSpPr>
        <dsp:cNvPr id="0" name=""/>
        <dsp:cNvSpPr/>
      </dsp:nvSpPr>
      <dsp:spPr>
        <a:xfrm>
          <a:off x="4519912" y="174118"/>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DADA2A-E6DA-4971-84C3-A8BF32C5F466}">
      <dsp:nvSpPr>
        <dsp:cNvPr id="0" name=""/>
        <dsp:cNvSpPr/>
      </dsp:nvSpPr>
      <dsp:spPr>
        <a:xfrm>
          <a:off x="4944037" y="5982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6671ED-90ED-4248-81E9-07D92031A452}">
      <dsp:nvSpPr>
        <dsp:cNvPr id="0" name=""/>
        <dsp:cNvSpPr/>
      </dsp:nvSpPr>
      <dsp:spPr>
        <a:xfrm>
          <a:off x="3883725"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Protect</a:t>
          </a:r>
        </a:p>
      </dsp:txBody>
      <dsp:txXfrm>
        <a:off x="3883725" y="2784119"/>
        <a:ext cx="3262500" cy="720000"/>
      </dsp:txXfrm>
    </dsp:sp>
    <dsp:sp modelId="{6B2F7EEB-7B6F-4707-8EDA-654A217D94CE}">
      <dsp:nvSpPr>
        <dsp:cNvPr id="0" name=""/>
        <dsp:cNvSpPr/>
      </dsp:nvSpPr>
      <dsp:spPr>
        <a:xfrm>
          <a:off x="8353350" y="174118"/>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D4A79-DACD-41DB-A0AD-64EFB2083A4A}">
      <dsp:nvSpPr>
        <dsp:cNvPr id="0" name=""/>
        <dsp:cNvSpPr/>
      </dsp:nvSpPr>
      <dsp:spPr>
        <a:xfrm>
          <a:off x="8777475" y="5982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816487-4836-4D00-9934-F8B3AD990CF1}">
      <dsp:nvSpPr>
        <dsp:cNvPr id="0" name=""/>
        <dsp:cNvSpPr/>
      </dsp:nvSpPr>
      <dsp:spPr>
        <a:xfrm>
          <a:off x="7717162" y="278411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Respond</a:t>
          </a:r>
        </a:p>
      </dsp:txBody>
      <dsp:txXfrm>
        <a:off x="7717162" y="2784119"/>
        <a:ext cx="32625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57CBF-F0EF-394D-BEDF-41E861C30D9F}">
      <dsp:nvSpPr>
        <dsp:cNvPr id="0" name=""/>
        <dsp:cNvSpPr/>
      </dsp:nvSpPr>
      <dsp:spPr>
        <a:xfrm>
          <a:off x="0" y="574"/>
          <a:ext cx="7012370"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DDF5E355-0006-2E4D-ABF2-0A64D6AABC64}">
      <dsp:nvSpPr>
        <dsp:cNvPr id="0" name=""/>
        <dsp:cNvSpPr/>
      </dsp:nvSpPr>
      <dsp:spPr>
        <a:xfrm>
          <a:off x="0" y="574"/>
          <a:ext cx="7012370"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Fileless Malware</a:t>
          </a:r>
        </a:p>
      </dsp:txBody>
      <dsp:txXfrm>
        <a:off x="0" y="574"/>
        <a:ext cx="7012370" cy="941596"/>
      </dsp:txXfrm>
    </dsp:sp>
    <dsp:sp modelId="{1A1F68F1-3803-F046-A6A8-0F66F91C5ED8}">
      <dsp:nvSpPr>
        <dsp:cNvPr id="0" name=""/>
        <dsp:cNvSpPr/>
      </dsp:nvSpPr>
      <dsp:spPr>
        <a:xfrm>
          <a:off x="0" y="942171"/>
          <a:ext cx="7012370" cy="0"/>
        </a:xfrm>
        <a:prstGeom prst="line">
          <a:avLst/>
        </a:prstGeom>
        <a:gradFill rotWithShape="0">
          <a:gsLst>
            <a:gs pos="0">
              <a:schemeClr val="accent2">
                <a:hueOff val="-152927"/>
                <a:satOff val="8134"/>
                <a:lumOff val="2353"/>
                <a:alphaOff val="0"/>
                <a:tint val="98000"/>
                <a:lumMod val="110000"/>
              </a:schemeClr>
            </a:gs>
            <a:gs pos="84000">
              <a:schemeClr val="accent2">
                <a:hueOff val="-152927"/>
                <a:satOff val="8134"/>
                <a:lumOff val="2353"/>
                <a:alphaOff val="0"/>
                <a:shade val="90000"/>
                <a:lumMod val="88000"/>
              </a:schemeClr>
            </a:gs>
          </a:gsLst>
          <a:lin ang="5400000" scaled="0"/>
        </a:gradFill>
        <a:ln w="12700" cap="rnd" cmpd="sng" algn="ctr">
          <a:solidFill>
            <a:schemeClr val="accent2">
              <a:hueOff val="-152927"/>
              <a:satOff val="8134"/>
              <a:lumOff val="2353"/>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407DA97-07AD-8B48-85C9-081E6429CA35}">
      <dsp:nvSpPr>
        <dsp:cNvPr id="0" name=""/>
        <dsp:cNvSpPr/>
      </dsp:nvSpPr>
      <dsp:spPr>
        <a:xfrm>
          <a:off x="0" y="942171"/>
          <a:ext cx="7012370"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t>Ransomware</a:t>
          </a:r>
        </a:p>
      </dsp:txBody>
      <dsp:txXfrm>
        <a:off x="0" y="942171"/>
        <a:ext cx="7012370" cy="941596"/>
      </dsp:txXfrm>
    </dsp:sp>
    <dsp:sp modelId="{BB9F4AE3-478B-C24A-A8D6-8869B58BD301}">
      <dsp:nvSpPr>
        <dsp:cNvPr id="0" name=""/>
        <dsp:cNvSpPr/>
      </dsp:nvSpPr>
      <dsp:spPr>
        <a:xfrm>
          <a:off x="0" y="1883767"/>
          <a:ext cx="7012370" cy="0"/>
        </a:xfrm>
        <a:prstGeom prst="line">
          <a:avLst/>
        </a:prstGeom>
        <a:gradFill rotWithShape="0">
          <a:gsLst>
            <a:gs pos="0">
              <a:schemeClr val="accent2">
                <a:hueOff val="-305854"/>
                <a:satOff val="16268"/>
                <a:lumOff val="4705"/>
                <a:alphaOff val="0"/>
                <a:tint val="98000"/>
                <a:lumMod val="110000"/>
              </a:schemeClr>
            </a:gs>
            <a:gs pos="84000">
              <a:schemeClr val="accent2">
                <a:hueOff val="-305854"/>
                <a:satOff val="16268"/>
                <a:lumOff val="4705"/>
                <a:alphaOff val="0"/>
                <a:shade val="90000"/>
                <a:lumMod val="88000"/>
              </a:schemeClr>
            </a:gs>
          </a:gsLst>
          <a:lin ang="5400000" scaled="0"/>
        </a:gradFill>
        <a:ln w="12700" cap="rnd" cmpd="sng" algn="ctr">
          <a:solidFill>
            <a:schemeClr val="accent2">
              <a:hueOff val="-305854"/>
              <a:satOff val="16268"/>
              <a:lumOff val="4705"/>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7214CF8-29C4-1242-A4DB-DABD32990C05}">
      <dsp:nvSpPr>
        <dsp:cNvPr id="0" name=""/>
        <dsp:cNvSpPr/>
      </dsp:nvSpPr>
      <dsp:spPr>
        <a:xfrm>
          <a:off x="0" y="1883767"/>
          <a:ext cx="7012370"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err="1"/>
            <a:t>Cryptominers</a:t>
          </a:r>
          <a:endParaRPr lang="en-US" sz="4500" kern="1200" dirty="0"/>
        </a:p>
      </dsp:txBody>
      <dsp:txXfrm>
        <a:off x="0" y="1883767"/>
        <a:ext cx="7012370" cy="941596"/>
      </dsp:txXfrm>
    </dsp:sp>
    <dsp:sp modelId="{D3783141-B7EC-5F4B-905C-81075CC3F32B}">
      <dsp:nvSpPr>
        <dsp:cNvPr id="0" name=""/>
        <dsp:cNvSpPr/>
      </dsp:nvSpPr>
      <dsp:spPr>
        <a:xfrm>
          <a:off x="0" y="2825363"/>
          <a:ext cx="7012370" cy="0"/>
        </a:xfrm>
        <a:prstGeom prst="line">
          <a:avLst/>
        </a:prstGeom>
        <a:gradFill rotWithShape="0">
          <a:gsLst>
            <a:gs pos="0">
              <a:schemeClr val="accent2">
                <a:hueOff val="-458782"/>
                <a:satOff val="24401"/>
                <a:lumOff val="7058"/>
                <a:alphaOff val="0"/>
                <a:tint val="98000"/>
                <a:lumMod val="110000"/>
              </a:schemeClr>
            </a:gs>
            <a:gs pos="84000">
              <a:schemeClr val="accent2">
                <a:hueOff val="-458782"/>
                <a:satOff val="24401"/>
                <a:lumOff val="7058"/>
                <a:alphaOff val="0"/>
                <a:shade val="90000"/>
                <a:lumMod val="88000"/>
              </a:schemeClr>
            </a:gs>
          </a:gsLst>
          <a:lin ang="5400000" scaled="0"/>
        </a:gradFill>
        <a:ln w="12700" cap="rnd" cmpd="sng" algn="ctr">
          <a:solidFill>
            <a:schemeClr val="accent2">
              <a:hueOff val="-458782"/>
              <a:satOff val="24401"/>
              <a:lumOff val="7058"/>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B8BB42DD-1EB0-3141-A4DA-9183D65CF63B}">
      <dsp:nvSpPr>
        <dsp:cNvPr id="0" name=""/>
        <dsp:cNvSpPr/>
      </dsp:nvSpPr>
      <dsp:spPr>
        <a:xfrm>
          <a:off x="0" y="2825363"/>
          <a:ext cx="7012370"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t>Advanced Persistent Threats</a:t>
          </a:r>
        </a:p>
      </dsp:txBody>
      <dsp:txXfrm>
        <a:off x="0" y="2825363"/>
        <a:ext cx="7012370" cy="941596"/>
      </dsp:txXfrm>
    </dsp:sp>
    <dsp:sp modelId="{A7800CF5-4674-DA4C-8300-18306FC728FE}">
      <dsp:nvSpPr>
        <dsp:cNvPr id="0" name=""/>
        <dsp:cNvSpPr/>
      </dsp:nvSpPr>
      <dsp:spPr>
        <a:xfrm>
          <a:off x="0" y="3766959"/>
          <a:ext cx="7012370" cy="0"/>
        </a:xfrm>
        <a:prstGeom prst="line">
          <a:avLst/>
        </a:prstGeom>
        <a:gradFill rotWithShape="0">
          <a:gsLst>
            <a:gs pos="0">
              <a:schemeClr val="accent2">
                <a:hueOff val="-611709"/>
                <a:satOff val="32535"/>
                <a:lumOff val="9411"/>
                <a:alphaOff val="0"/>
                <a:tint val="98000"/>
                <a:lumMod val="110000"/>
              </a:schemeClr>
            </a:gs>
            <a:gs pos="84000">
              <a:schemeClr val="accent2">
                <a:hueOff val="-611709"/>
                <a:satOff val="32535"/>
                <a:lumOff val="9411"/>
                <a:alphaOff val="0"/>
                <a:shade val="90000"/>
                <a:lumMod val="88000"/>
              </a:schemeClr>
            </a:gs>
          </a:gsLst>
          <a:lin ang="5400000" scaled="0"/>
        </a:gradFill>
        <a:ln w="12700" cap="rnd" cmpd="sng" algn="ctr">
          <a:solidFill>
            <a:schemeClr val="accent2">
              <a:hueOff val="-611709"/>
              <a:satOff val="32535"/>
              <a:lumOff val="9411"/>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F5EA749-E46A-5E48-A4B9-7AFC065373C7}">
      <dsp:nvSpPr>
        <dsp:cNvPr id="0" name=""/>
        <dsp:cNvSpPr/>
      </dsp:nvSpPr>
      <dsp:spPr>
        <a:xfrm>
          <a:off x="0" y="3766959"/>
          <a:ext cx="7012370" cy="94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t>Wiper Malware</a:t>
          </a:r>
        </a:p>
      </dsp:txBody>
      <dsp:txXfrm>
        <a:off x="0" y="3766959"/>
        <a:ext cx="7012370" cy="9415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2F78-F95D-944A-AC3D-2DBDEABCD1B9}">
      <dsp:nvSpPr>
        <dsp:cNvPr id="0" name=""/>
        <dsp:cNvSpPr/>
      </dsp:nvSpPr>
      <dsp:spPr>
        <a:xfrm>
          <a:off x="0" y="1839119"/>
          <a:ext cx="11029950" cy="0"/>
        </a:xfrm>
        <a:prstGeom prst="line">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5CE9818-F0FE-A047-9981-D63707C15342}">
      <dsp:nvSpPr>
        <dsp:cNvPr id="0" name=""/>
        <dsp:cNvSpPr/>
      </dsp:nvSpPr>
      <dsp:spPr>
        <a:xfrm rot="8100000">
          <a:off x="60319" y="423845"/>
          <a:ext cx="270494" cy="270494"/>
        </a:xfrm>
        <a:prstGeom prst="teardrop">
          <a:avLst>
            <a:gd name="adj" fmla="val 11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7BFF-9300-1447-9BB8-528CC801CFF2}">
      <dsp:nvSpPr>
        <dsp:cNvPr id="0" name=""/>
        <dsp:cNvSpPr/>
      </dsp:nvSpPr>
      <dsp:spPr>
        <a:xfrm>
          <a:off x="90369" y="453894"/>
          <a:ext cx="210395" cy="210395"/>
        </a:xfrm>
        <a:prstGeom prst="ellipse">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sp>
    <dsp:sp modelId="{4E921A2D-E212-CD48-8756-69600682C36E}">
      <dsp:nvSpPr>
        <dsp:cNvPr id="0" name=""/>
        <dsp:cNvSpPr/>
      </dsp:nvSpPr>
      <dsp:spPr>
        <a:xfrm>
          <a:off x="386835" y="750360"/>
          <a:ext cx="4581010" cy="10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In February 2018, Malwarebytes Labs published that malicious cryptomining had become the most common detection type since September 2017. </a:t>
          </a:r>
        </a:p>
      </dsp:txBody>
      <dsp:txXfrm>
        <a:off x="386835" y="750360"/>
        <a:ext cx="4581010" cy="1088758"/>
      </dsp:txXfrm>
    </dsp:sp>
    <dsp:sp modelId="{C0E8D911-472B-FB40-96F1-D13B828CD6F6}">
      <dsp:nvSpPr>
        <dsp:cNvPr id="0" name=""/>
        <dsp:cNvSpPr/>
      </dsp:nvSpPr>
      <dsp:spPr>
        <a:xfrm>
          <a:off x="386835" y="367823"/>
          <a:ext cx="4581010" cy="38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Feb. 2017</a:t>
          </a:r>
        </a:p>
      </dsp:txBody>
      <dsp:txXfrm>
        <a:off x="386835" y="367823"/>
        <a:ext cx="4581010" cy="382536"/>
      </dsp:txXfrm>
    </dsp:sp>
    <dsp:sp modelId="{073DA35E-B96F-1F41-AC82-F705EA4ACC87}">
      <dsp:nvSpPr>
        <dsp:cNvPr id="0" name=""/>
        <dsp:cNvSpPr/>
      </dsp:nvSpPr>
      <dsp:spPr>
        <a:xfrm>
          <a:off x="195566" y="750360"/>
          <a:ext cx="0" cy="1088758"/>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B2546E-BD8D-5040-BF49-A3F5F48A53B8}">
      <dsp:nvSpPr>
        <dsp:cNvPr id="0" name=""/>
        <dsp:cNvSpPr/>
      </dsp:nvSpPr>
      <dsp:spPr>
        <a:xfrm>
          <a:off x="160543" y="1804690"/>
          <a:ext cx="68856" cy="68856"/>
        </a:xfrm>
        <a:prstGeom prst="ellipse">
          <a:avLst/>
        </a:prstGeom>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98D9FB-FE19-8B4F-AFCA-841D21706DD0}">
      <dsp:nvSpPr>
        <dsp:cNvPr id="0" name=""/>
        <dsp:cNvSpPr/>
      </dsp:nvSpPr>
      <dsp:spPr>
        <a:xfrm rot="18900000">
          <a:off x="2811351" y="2983898"/>
          <a:ext cx="270494" cy="270494"/>
        </a:xfrm>
        <a:prstGeom prst="teardrop">
          <a:avLst>
            <a:gd name="adj" fmla="val 115000"/>
          </a:avLst>
        </a:prstGeom>
        <a:solidFill>
          <a:schemeClr val="accent2">
            <a:hueOff val="-305854"/>
            <a:satOff val="16268"/>
            <a:lumOff val="4705"/>
            <a:alphaOff val="0"/>
          </a:schemeClr>
        </a:solidFill>
        <a:ln w="22225" cap="rnd" cmpd="sng" algn="ctr">
          <a:solidFill>
            <a:schemeClr val="accent2">
              <a:hueOff val="-305854"/>
              <a:satOff val="16268"/>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2D6920-0681-E449-BC82-33D42CAE5373}">
      <dsp:nvSpPr>
        <dsp:cNvPr id="0" name=""/>
        <dsp:cNvSpPr/>
      </dsp:nvSpPr>
      <dsp:spPr>
        <a:xfrm>
          <a:off x="2841400" y="3013948"/>
          <a:ext cx="210395" cy="210395"/>
        </a:xfrm>
        <a:prstGeom prst="ellipse">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sp>
    <dsp:sp modelId="{812320E1-959A-1E48-A07D-382B5FA1AF59}">
      <dsp:nvSpPr>
        <dsp:cNvPr id="0" name=""/>
        <dsp:cNvSpPr/>
      </dsp:nvSpPr>
      <dsp:spPr>
        <a:xfrm>
          <a:off x="3137866" y="1839119"/>
          <a:ext cx="4581010" cy="10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 October 2017, Fortune suggested that cryptojacking is the next major security threat. </a:t>
          </a:r>
        </a:p>
      </dsp:txBody>
      <dsp:txXfrm>
        <a:off x="3137866" y="1839119"/>
        <a:ext cx="4581010" cy="1088758"/>
      </dsp:txXfrm>
    </dsp:sp>
    <dsp:sp modelId="{FE06A57C-CFBE-994E-9E47-31738B0893BD}">
      <dsp:nvSpPr>
        <dsp:cNvPr id="0" name=""/>
        <dsp:cNvSpPr/>
      </dsp:nvSpPr>
      <dsp:spPr>
        <a:xfrm>
          <a:off x="3137866" y="2927877"/>
          <a:ext cx="4581010" cy="38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Oct. 2017</a:t>
          </a:r>
        </a:p>
      </dsp:txBody>
      <dsp:txXfrm>
        <a:off x="3137866" y="2927877"/>
        <a:ext cx="4581010" cy="382536"/>
      </dsp:txXfrm>
    </dsp:sp>
    <dsp:sp modelId="{109BEB78-EFB5-E444-8681-C95CA8D99817}">
      <dsp:nvSpPr>
        <dsp:cNvPr id="0" name=""/>
        <dsp:cNvSpPr/>
      </dsp:nvSpPr>
      <dsp:spPr>
        <a:xfrm>
          <a:off x="2946598" y="1839119"/>
          <a:ext cx="0" cy="1088758"/>
        </a:xfrm>
        <a:prstGeom prst="line">
          <a:avLst/>
        </a:prstGeom>
        <a:noFill/>
        <a:ln w="12700" cap="rnd" cmpd="sng" algn="ctr">
          <a:solidFill>
            <a:schemeClr val="accent2">
              <a:hueOff val="-305854"/>
              <a:satOff val="16268"/>
              <a:lumOff val="4705"/>
              <a:alphaOff val="0"/>
            </a:schemeClr>
          </a:solidFill>
          <a:prstDash val="dash"/>
        </a:ln>
        <a:effectLst/>
      </dsp:spPr>
      <dsp:style>
        <a:lnRef idx="1">
          <a:scrgbClr r="0" g="0" b="0"/>
        </a:lnRef>
        <a:fillRef idx="0">
          <a:scrgbClr r="0" g="0" b="0"/>
        </a:fillRef>
        <a:effectRef idx="0">
          <a:scrgbClr r="0" g="0" b="0"/>
        </a:effectRef>
        <a:fontRef idx="minor"/>
      </dsp:style>
    </dsp:sp>
    <dsp:sp modelId="{BC96D2B1-064E-714A-B91C-186E627B950B}">
      <dsp:nvSpPr>
        <dsp:cNvPr id="0" name=""/>
        <dsp:cNvSpPr/>
      </dsp:nvSpPr>
      <dsp:spPr>
        <a:xfrm>
          <a:off x="2911574" y="1804690"/>
          <a:ext cx="68856" cy="68856"/>
        </a:xfrm>
        <a:prstGeom prst="ellipse">
          <a:avLst/>
        </a:prstGeom>
        <a:solidFill>
          <a:schemeClr val="accent2">
            <a:hueOff val="-305854"/>
            <a:satOff val="16268"/>
            <a:lumOff val="4705"/>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99DB3E-0531-5048-AA7A-FA5B261ABDD0}">
      <dsp:nvSpPr>
        <dsp:cNvPr id="0" name=""/>
        <dsp:cNvSpPr/>
      </dsp:nvSpPr>
      <dsp:spPr>
        <a:xfrm rot="8100000">
          <a:off x="5562382" y="423845"/>
          <a:ext cx="270494" cy="270494"/>
        </a:xfrm>
        <a:prstGeom prst="teardrop">
          <a:avLst>
            <a:gd name="adj" fmla="val 115000"/>
          </a:avLst>
        </a:prstGeom>
        <a:solidFill>
          <a:schemeClr val="accent2">
            <a:hueOff val="-611709"/>
            <a:satOff val="32535"/>
            <a:lumOff val="9411"/>
            <a:alphaOff val="0"/>
          </a:schemeClr>
        </a:solidFill>
        <a:ln w="22225" cap="rnd" cmpd="sng" algn="ctr">
          <a:solidFill>
            <a:schemeClr val="accent2">
              <a:hueOff val="-611709"/>
              <a:satOff val="32535"/>
              <a:lumOff val="941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42A9C4-89A7-2C4F-9404-69479FEE808E}">
      <dsp:nvSpPr>
        <dsp:cNvPr id="0" name=""/>
        <dsp:cNvSpPr/>
      </dsp:nvSpPr>
      <dsp:spPr>
        <a:xfrm>
          <a:off x="5592431" y="453894"/>
          <a:ext cx="210395" cy="210395"/>
        </a:xfrm>
        <a:prstGeom prst="ellipse">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sp>
    <dsp:sp modelId="{3A7D83F1-4A13-5C48-83CF-F1D6DBCBB19F}">
      <dsp:nvSpPr>
        <dsp:cNvPr id="0" name=""/>
        <dsp:cNvSpPr/>
      </dsp:nvSpPr>
      <dsp:spPr>
        <a:xfrm>
          <a:off x="5888897" y="750360"/>
          <a:ext cx="4581010" cy="108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In the first quarter of 2018, we saw a 4,000 percent increase in detections of Android-based cryptojacking malware. </a:t>
          </a:r>
        </a:p>
      </dsp:txBody>
      <dsp:txXfrm>
        <a:off x="5888897" y="750360"/>
        <a:ext cx="4581010" cy="1088758"/>
      </dsp:txXfrm>
    </dsp:sp>
    <dsp:sp modelId="{005034EF-D1B5-2449-A0AD-C7BF838B9E48}">
      <dsp:nvSpPr>
        <dsp:cNvPr id="0" name=""/>
        <dsp:cNvSpPr/>
      </dsp:nvSpPr>
      <dsp:spPr>
        <a:xfrm>
          <a:off x="5888897" y="367823"/>
          <a:ext cx="4581010" cy="38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2018</a:t>
          </a:r>
        </a:p>
      </dsp:txBody>
      <dsp:txXfrm>
        <a:off x="5888897" y="367823"/>
        <a:ext cx="4581010" cy="382536"/>
      </dsp:txXfrm>
    </dsp:sp>
    <dsp:sp modelId="{1F821CF1-0839-4347-B6DA-D46592F8CE1A}">
      <dsp:nvSpPr>
        <dsp:cNvPr id="0" name=""/>
        <dsp:cNvSpPr/>
      </dsp:nvSpPr>
      <dsp:spPr>
        <a:xfrm>
          <a:off x="5697629" y="750360"/>
          <a:ext cx="0" cy="1088758"/>
        </a:xfrm>
        <a:prstGeom prst="line">
          <a:avLst/>
        </a:prstGeom>
        <a:noFill/>
        <a:ln w="12700" cap="rnd" cmpd="sng" algn="ctr">
          <a:solidFill>
            <a:schemeClr val="accent2">
              <a:hueOff val="-611709"/>
              <a:satOff val="32535"/>
              <a:lumOff val="9411"/>
              <a:alphaOff val="0"/>
            </a:schemeClr>
          </a:solidFill>
          <a:prstDash val="dash"/>
        </a:ln>
        <a:effectLst/>
      </dsp:spPr>
      <dsp:style>
        <a:lnRef idx="1">
          <a:scrgbClr r="0" g="0" b="0"/>
        </a:lnRef>
        <a:fillRef idx="0">
          <a:scrgbClr r="0" g="0" b="0"/>
        </a:fillRef>
        <a:effectRef idx="0">
          <a:scrgbClr r="0" g="0" b="0"/>
        </a:effectRef>
        <a:fontRef idx="minor"/>
      </dsp:style>
    </dsp:sp>
    <dsp:sp modelId="{1367105A-B682-CC40-8C03-CAB5EFC3ABF7}">
      <dsp:nvSpPr>
        <dsp:cNvPr id="0" name=""/>
        <dsp:cNvSpPr/>
      </dsp:nvSpPr>
      <dsp:spPr>
        <a:xfrm>
          <a:off x="5662606" y="1804690"/>
          <a:ext cx="68856" cy="68856"/>
        </a:xfrm>
        <a:prstGeom prst="ellipse">
          <a:avLst/>
        </a:prstGeom>
        <a:solidFill>
          <a:schemeClr val="accent2">
            <a:hueOff val="-611709"/>
            <a:satOff val="32535"/>
            <a:lumOff val="9411"/>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F9341-3BAF-C540-843A-5DF7FBC0A5DB}">
      <dsp:nvSpPr>
        <dsp:cNvPr id="0" name=""/>
        <dsp:cNvSpPr/>
      </dsp:nvSpPr>
      <dsp:spPr>
        <a:xfrm>
          <a:off x="556327" y="2677"/>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Virus</a:t>
          </a:r>
          <a:endParaRPr lang="en-AU" sz="2300" kern="1200"/>
        </a:p>
      </dsp:txBody>
      <dsp:txXfrm>
        <a:off x="556327" y="2677"/>
        <a:ext cx="1836473" cy="1101884"/>
      </dsp:txXfrm>
    </dsp:sp>
    <dsp:sp modelId="{53A2C7EE-AFC7-BC48-A847-40EC54C5020F}">
      <dsp:nvSpPr>
        <dsp:cNvPr id="0" name=""/>
        <dsp:cNvSpPr/>
      </dsp:nvSpPr>
      <dsp:spPr>
        <a:xfrm>
          <a:off x="2576449" y="2677"/>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Worm</a:t>
          </a:r>
          <a:endParaRPr lang="en-AU" sz="2300" kern="1200"/>
        </a:p>
      </dsp:txBody>
      <dsp:txXfrm>
        <a:off x="2576449" y="2677"/>
        <a:ext cx="1836473" cy="1101884"/>
      </dsp:txXfrm>
    </dsp:sp>
    <dsp:sp modelId="{70DBFD2F-5ACE-7649-9D2B-BCFCCAC578BC}">
      <dsp:nvSpPr>
        <dsp:cNvPr id="0" name=""/>
        <dsp:cNvSpPr/>
      </dsp:nvSpPr>
      <dsp:spPr>
        <a:xfrm>
          <a:off x="4596570" y="2677"/>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Trojan</a:t>
          </a:r>
          <a:endParaRPr lang="en-AU" sz="2300" kern="1200"/>
        </a:p>
      </dsp:txBody>
      <dsp:txXfrm>
        <a:off x="4596570" y="2677"/>
        <a:ext cx="1836473" cy="1101884"/>
      </dsp:txXfrm>
    </dsp:sp>
    <dsp:sp modelId="{9C6DAD07-F645-9A4D-9C82-06DD66CD9DE1}">
      <dsp:nvSpPr>
        <dsp:cNvPr id="0" name=""/>
        <dsp:cNvSpPr/>
      </dsp:nvSpPr>
      <dsp:spPr>
        <a:xfrm>
          <a:off x="6616691" y="2677"/>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mode rootkit</a:t>
          </a:r>
          <a:endParaRPr lang="en-AU" sz="2300" kern="1200"/>
        </a:p>
      </dsp:txBody>
      <dsp:txXfrm>
        <a:off x="6616691" y="2677"/>
        <a:ext cx="1836473" cy="1101884"/>
      </dsp:txXfrm>
    </dsp:sp>
    <dsp:sp modelId="{777DE219-ECCB-2C41-8630-99EB9D564ABD}">
      <dsp:nvSpPr>
        <dsp:cNvPr id="0" name=""/>
        <dsp:cNvSpPr/>
      </dsp:nvSpPr>
      <dsp:spPr>
        <a:xfrm>
          <a:off x="8636813" y="2677"/>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Kernel mode rootkit</a:t>
          </a:r>
          <a:endParaRPr lang="en-AU" sz="2300" kern="1200"/>
        </a:p>
      </dsp:txBody>
      <dsp:txXfrm>
        <a:off x="8636813" y="2677"/>
        <a:ext cx="1836473" cy="1101884"/>
      </dsp:txXfrm>
    </dsp:sp>
    <dsp:sp modelId="{51038157-878E-3940-B213-B014367FBA16}">
      <dsp:nvSpPr>
        <dsp:cNvPr id="0" name=""/>
        <dsp:cNvSpPr/>
      </dsp:nvSpPr>
      <dsp:spPr>
        <a:xfrm>
          <a:off x="556327" y="1288209"/>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Blended threat</a:t>
          </a:r>
          <a:endParaRPr lang="en-AU" sz="2300" kern="1200"/>
        </a:p>
      </dsp:txBody>
      <dsp:txXfrm>
        <a:off x="556327" y="1288209"/>
        <a:ext cx="1836473" cy="1101884"/>
      </dsp:txXfrm>
    </dsp:sp>
    <dsp:sp modelId="{D9B633DB-7F9C-C247-8099-E49D8D36101B}">
      <dsp:nvSpPr>
        <dsp:cNvPr id="0" name=""/>
        <dsp:cNvSpPr/>
      </dsp:nvSpPr>
      <dsp:spPr>
        <a:xfrm>
          <a:off x="2576449" y="1288209"/>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Malware that used a packer</a:t>
          </a:r>
          <a:endParaRPr lang="en-AU" sz="2300" kern="1200"/>
        </a:p>
      </dsp:txBody>
      <dsp:txXfrm>
        <a:off x="2576449" y="1288209"/>
        <a:ext cx="1836473" cy="1101884"/>
      </dsp:txXfrm>
    </dsp:sp>
    <dsp:sp modelId="{A4B80763-C292-6C48-8AF0-1FAC5287D3D1}">
      <dsp:nvSpPr>
        <dsp:cNvPr id="0" name=""/>
        <dsp:cNvSpPr/>
      </dsp:nvSpPr>
      <dsp:spPr>
        <a:xfrm>
          <a:off x="4596570" y="1288209"/>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Oligomorphic malware</a:t>
          </a:r>
          <a:endParaRPr lang="en-AU" sz="2300" kern="1200"/>
        </a:p>
      </dsp:txBody>
      <dsp:txXfrm>
        <a:off x="4596570" y="1288209"/>
        <a:ext cx="1836473" cy="1101884"/>
      </dsp:txXfrm>
    </dsp:sp>
    <dsp:sp modelId="{18D7D6F0-7AD0-8A4B-AB71-DD928CEBEF60}">
      <dsp:nvSpPr>
        <dsp:cNvPr id="0" name=""/>
        <dsp:cNvSpPr/>
      </dsp:nvSpPr>
      <dsp:spPr>
        <a:xfrm>
          <a:off x="6616691" y="1288209"/>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Polymorphic malware</a:t>
          </a:r>
          <a:endParaRPr lang="en-AU" sz="2300" kern="1200"/>
        </a:p>
      </dsp:txBody>
      <dsp:txXfrm>
        <a:off x="6616691" y="1288209"/>
        <a:ext cx="1836473" cy="1101884"/>
      </dsp:txXfrm>
    </dsp:sp>
    <dsp:sp modelId="{2A127B71-019F-C046-8ABB-59A2F4E7FABF}">
      <dsp:nvSpPr>
        <dsp:cNvPr id="0" name=""/>
        <dsp:cNvSpPr/>
      </dsp:nvSpPr>
      <dsp:spPr>
        <a:xfrm>
          <a:off x="8636813" y="1288209"/>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Metamorphic malware</a:t>
          </a:r>
          <a:endParaRPr lang="en-AU" sz="2300" kern="1200" dirty="0"/>
        </a:p>
      </dsp:txBody>
      <dsp:txXfrm>
        <a:off x="8636813" y="1288209"/>
        <a:ext cx="1836473" cy="1101884"/>
      </dsp:txXfrm>
    </dsp:sp>
    <dsp:sp modelId="{FDB71969-317D-3E49-9405-C157DFDA49AB}">
      <dsp:nvSpPr>
        <dsp:cNvPr id="0" name=""/>
        <dsp:cNvSpPr/>
      </dsp:nvSpPr>
      <dsp:spPr>
        <a:xfrm>
          <a:off x="556327" y="2573741"/>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Ransomware</a:t>
          </a:r>
        </a:p>
      </dsp:txBody>
      <dsp:txXfrm>
        <a:off x="556327" y="2573741"/>
        <a:ext cx="1836473" cy="1101884"/>
      </dsp:txXfrm>
    </dsp:sp>
    <dsp:sp modelId="{16915F53-18C2-5A4F-B73C-128F1EDC552A}">
      <dsp:nvSpPr>
        <dsp:cNvPr id="0" name=""/>
        <dsp:cNvSpPr/>
      </dsp:nvSpPr>
      <dsp:spPr>
        <a:xfrm>
          <a:off x="2576449" y="2573741"/>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err="1"/>
            <a:t>Cryptojacking</a:t>
          </a:r>
          <a:r>
            <a:rPr lang="en-AU" sz="2300" kern="1200" dirty="0"/>
            <a:t> malware</a:t>
          </a:r>
        </a:p>
      </dsp:txBody>
      <dsp:txXfrm>
        <a:off x="2576449" y="2573741"/>
        <a:ext cx="1836473" cy="1101884"/>
      </dsp:txXfrm>
    </dsp:sp>
    <dsp:sp modelId="{D2A86D54-DCC3-8C47-A562-61B90E469A92}">
      <dsp:nvSpPr>
        <dsp:cNvPr id="0" name=""/>
        <dsp:cNvSpPr/>
      </dsp:nvSpPr>
      <dsp:spPr>
        <a:xfrm>
          <a:off x="4596570" y="2573741"/>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Fileless malware</a:t>
          </a:r>
        </a:p>
      </dsp:txBody>
      <dsp:txXfrm>
        <a:off x="4596570" y="2573741"/>
        <a:ext cx="1836473" cy="1101884"/>
      </dsp:txXfrm>
    </dsp:sp>
    <dsp:sp modelId="{C8695145-3AEF-2B4F-99D4-F1D17244F023}">
      <dsp:nvSpPr>
        <dsp:cNvPr id="0" name=""/>
        <dsp:cNvSpPr/>
      </dsp:nvSpPr>
      <dsp:spPr>
        <a:xfrm>
          <a:off x="6616691" y="2573741"/>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Wiper Malware</a:t>
          </a:r>
        </a:p>
      </dsp:txBody>
      <dsp:txXfrm>
        <a:off x="6616691" y="2573741"/>
        <a:ext cx="1836473" cy="1101884"/>
      </dsp:txXfrm>
    </dsp:sp>
    <dsp:sp modelId="{D1550F63-0B39-C948-B3CE-D430F1BDB983}">
      <dsp:nvSpPr>
        <dsp:cNvPr id="0" name=""/>
        <dsp:cNvSpPr/>
      </dsp:nvSpPr>
      <dsp:spPr>
        <a:xfrm>
          <a:off x="8636813" y="2573741"/>
          <a:ext cx="1836473" cy="110188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APT</a:t>
          </a:r>
        </a:p>
      </dsp:txBody>
      <dsp:txXfrm>
        <a:off x="8636813" y="2573741"/>
        <a:ext cx="1836473" cy="11018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FAD59-E2BF-0B42-8365-18CE60D7BF6E}">
      <dsp:nvSpPr>
        <dsp:cNvPr id="0" name=""/>
        <dsp:cNvSpPr/>
      </dsp:nvSpPr>
      <dsp:spPr>
        <a:xfrm>
          <a:off x="0" y="458377"/>
          <a:ext cx="5744684" cy="6552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67FC20E-9EB6-7E47-A16C-292F3BDE5C0E}">
      <dsp:nvSpPr>
        <dsp:cNvPr id="0" name=""/>
        <dsp:cNvSpPr/>
      </dsp:nvSpPr>
      <dsp:spPr>
        <a:xfrm>
          <a:off x="287234" y="74617"/>
          <a:ext cx="4021279" cy="76752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155700">
            <a:lnSpc>
              <a:spcPct val="90000"/>
            </a:lnSpc>
            <a:spcBef>
              <a:spcPct val="0"/>
            </a:spcBef>
            <a:spcAft>
              <a:spcPct val="35000"/>
            </a:spcAft>
            <a:buNone/>
          </a:pPr>
          <a:r>
            <a:rPr lang="en-US" sz="2600" kern="1200" dirty="0"/>
            <a:t>Social Engineering</a:t>
          </a:r>
        </a:p>
      </dsp:txBody>
      <dsp:txXfrm>
        <a:off x="324701" y="112084"/>
        <a:ext cx="3946345" cy="692586"/>
      </dsp:txXfrm>
    </dsp:sp>
    <dsp:sp modelId="{EFEE123C-3954-E546-B171-28B9B1B50616}">
      <dsp:nvSpPr>
        <dsp:cNvPr id="0" name=""/>
        <dsp:cNvSpPr/>
      </dsp:nvSpPr>
      <dsp:spPr>
        <a:xfrm>
          <a:off x="0" y="1637737"/>
          <a:ext cx="5744684" cy="6552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8B46834-45FB-F848-B150-0AE70173BAF6}">
      <dsp:nvSpPr>
        <dsp:cNvPr id="0" name=""/>
        <dsp:cNvSpPr/>
      </dsp:nvSpPr>
      <dsp:spPr>
        <a:xfrm>
          <a:off x="287234" y="1253977"/>
          <a:ext cx="4021279" cy="76752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155700">
            <a:lnSpc>
              <a:spcPct val="90000"/>
            </a:lnSpc>
            <a:spcBef>
              <a:spcPct val="0"/>
            </a:spcBef>
            <a:spcAft>
              <a:spcPct val="35000"/>
            </a:spcAft>
            <a:buNone/>
          </a:pPr>
          <a:r>
            <a:rPr lang="en-US" sz="2600" kern="1200" dirty="0"/>
            <a:t>Phishing / Vishing/ Spear </a:t>
          </a:r>
          <a:r>
            <a:rPr lang="en-US" sz="2600" kern="1200" dirty="0" err="1"/>
            <a:t>Phising</a:t>
          </a:r>
          <a:r>
            <a:rPr lang="en-US" sz="2600" kern="1200" dirty="0"/>
            <a:t> / Pharming</a:t>
          </a:r>
        </a:p>
      </dsp:txBody>
      <dsp:txXfrm>
        <a:off x="324701" y="1291444"/>
        <a:ext cx="3946345" cy="692586"/>
      </dsp:txXfrm>
    </dsp:sp>
    <dsp:sp modelId="{3B78B3F2-FFD7-274F-B2C9-16C1C6D2350B}">
      <dsp:nvSpPr>
        <dsp:cNvPr id="0" name=""/>
        <dsp:cNvSpPr/>
      </dsp:nvSpPr>
      <dsp:spPr>
        <a:xfrm>
          <a:off x="0" y="2817098"/>
          <a:ext cx="5744684" cy="65520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AC895D-0CC0-BB42-B875-B9830D4CF525}">
      <dsp:nvSpPr>
        <dsp:cNvPr id="0" name=""/>
        <dsp:cNvSpPr/>
      </dsp:nvSpPr>
      <dsp:spPr>
        <a:xfrm>
          <a:off x="287234" y="2433338"/>
          <a:ext cx="4021279" cy="767520"/>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155700">
            <a:lnSpc>
              <a:spcPct val="90000"/>
            </a:lnSpc>
            <a:spcBef>
              <a:spcPct val="0"/>
            </a:spcBef>
            <a:spcAft>
              <a:spcPct val="35000"/>
            </a:spcAft>
            <a:buNone/>
          </a:pPr>
          <a:r>
            <a:rPr lang="en-US" sz="2600" kern="1200" dirty="0"/>
            <a:t>Spam</a:t>
          </a:r>
        </a:p>
      </dsp:txBody>
      <dsp:txXfrm>
        <a:off x="324701" y="2470805"/>
        <a:ext cx="3946345" cy="692586"/>
      </dsp:txXfrm>
    </dsp:sp>
    <dsp:sp modelId="{17C50235-BA02-D142-873A-408D6D6C54A1}">
      <dsp:nvSpPr>
        <dsp:cNvPr id="0" name=""/>
        <dsp:cNvSpPr/>
      </dsp:nvSpPr>
      <dsp:spPr>
        <a:xfrm>
          <a:off x="0" y="3996458"/>
          <a:ext cx="5744684" cy="655200"/>
        </a:xfrm>
        <a:prstGeom prst="rect">
          <a:avLst/>
        </a:prstGeom>
        <a:solidFill>
          <a:schemeClr val="lt1">
            <a:alpha val="9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AE61FD8-CED1-4146-93D9-B794DE251011}">
      <dsp:nvSpPr>
        <dsp:cNvPr id="0" name=""/>
        <dsp:cNvSpPr/>
      </dsp:nvSpPr>
      <dsp:spPr>
        <a:xfrm>
          <a:off x="287234" y="3612698"/>
          <a:ext cx="4021279" cy="767520"/>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155700">
            <a:lnSpc>
              <a:spcPct val="90000"/>
            </a:lnSpc>
            <a:spcBef>
              <a:spcPct val="0"/>
            </a:spcBef>
            <a:spcAft>
              <a:spcPct val="35000"/>
            </a:spcAft>
            <a:buNone/>
          </a:pPr>
          <a:r>
            <a:rPr lang="en-US" sz="2600" kern="1200" dirty="0"/>
            <a:t>Typo Squatting</a:t>
          </a:r>
        </a:p>
      </dsp:txBody>
      <dsp:txXfrm>
        <a:off x="324701" y="3650165"/>
        <a:ext cx="3946345" cy="6925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F6BE-9D3D-0E45-B2CB-3C86DD7D12F6}">
      <dsp:nvSpPr>
        <dsp:cNvPr id="0" name=""/>
        <dsp:cNvSpPr/>
      </dsp:nvSpPr>
      <dsp:spPr>
        <a:xfrm>
          <a:off x="1314449" y="904038"/>
          <a:ext cx="1051560" cy="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80C3B5-EEEF-4D44-8B4C-390F916D4181}">
      <dsp:nvSpPr>
        <dsp:cNvPr id="0" name=""/>
        <dsp:cNvSpPr/>
      </dsp:nvSpPr>
      <dsp:spPr>
        <a:xfrm>
          <a:off x="2429103" y="815740"/>
          <a:ext cx="120929" cy="227084"/>
        </a:xfrm>
        <a:prstGeom prst="chevron">
          <a:avLst>
            <a:gd name="adj" fmla="val 9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68921-48DC-9040-A8BA-F10291B6759F}">
      <dsp:nvSpPr>
        <dsp:cNvPr id="0" name=""/>
        <dsp:cNvSpPr/>
      </dsp:nvSpPr>
      <dsp:spPr>
        <a:xfrm>
          <a:off x="634866" y="355935"/>
          <a:ext cx="1096277" cy="1096277"/>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222500">
            <a:lnSpc>
              <a:spcPct val="90000"/>
            </a:lnSpc>
            <a:spcBef>
              <a:spcPct val="0"/>
            </a:spcBef>
            <a:spcAft>
              <a:spcPct val="35000"/>
            </a:spcAft>
            <a:buNone/>
          </a:pPr>
          <a:r>
            <a:rPr lang="en-US" sz="5000" kern="1200"/>
            <a:t>1</a:t>
          </a:r>
        </a:p>
      </dsp:txBody>
      <dsp:txXfrm>
        <a:off x="795412" y="516481"/>
        <a:ext cx="775185" cy="775185"/>
      </dsp:txXfrm>
    </dsp:sp>
    <dsp:sp modelId="{4E6EA684-A1E7-2F4A-A015-C585FA1D2DDF}">
      <dsp:nvSpPr>
        <dsp:cNvPr id="0" name=""/>
        <dsp:cNvSpPr/>
      </dsp:nvSpPr>
      <dsp:spPr>
        <a:xfrm>
          <a:off x="0" y="1617810"/>
          <a:ext cx="2366010"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577850">
            <a:lnSpc>
              <a:spcPct val="90000"/>
            </a:lnSpc>
            <a:spcBef>
              <a:spcPct val="0"/>
            </a:spcBef>
            <a:spcAft>
              <a:spcPct val="35000"/>
            </a:spcAft>
            <a:buNone/>
          </a:pPr>
          <a:r>
            <a:rPr lang="en-US" sz="1300" kern="1200"/>
            <a:t>Collect data</a:t>
          </a:r>
        </a:p>
      </dsp:txBody>
      <dsp:txXfrm>
        <a:off x="0" y="2010930"/>
        <a:ext cx="2366010" cy="1572480"/>
      </dsp:txXfrm>
    </dsp:sp>
    <dsp:sp modelId="{BD379B3C-99CB-1946-B036-08B2D4C4EA34}">
      <dsp:nvSpPr>
        <dsp:cNvPr id="0" name=""/>
        <dsp:cNvSpPr/>
      </dsp:nvSpPr>
      <dsp:spPr>
        <a:xfrm>
          <a:off x="2628899" y="904002"/>
          <a:ext cx="2366010" cy="71"/>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23B74B-B9FB-2548-9A03-483A350C8A0A}">
      <dsp:nvSpPr>
        <dsp:cNvPr id="0" name=""/>
        <dsp:cNvSpPr/>
      </dsp:nvSpPr>
      <dsp:spPr>
        <a:xfrm>
          <a:off x="5058003" y="815707"/>
          <a:ext cx="120929" cy="227130"/>
        </a:xfrm>
        <a:prstGeom prst="chevron">
          <a:avLst>
            <a:gd name="adj" fmla="val 90000"/>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67140-99F7-A848-9F6A-4A955DAAE544}">
      <dsp:nvSpPr>
        <dsp:cNvPr id="0" name=""/>
        <dsp:cNvSpPr/>
      </dsp:nvSpPr>
      <dsp:spPr>
        <a:xfrm>
          <a:off x="3263766" y="355899"/>
          <a:ext cx="1096277" cy="1096277"/>
        </a:xfrm>
        <a:prstGeom prst="ellipse">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222500">
            <a:lnSpc>
              <a:spcPct val="90000"/>
            </a:lnSpc>
            <a:spcBef>
              <a:spcPct val="0"/>
            </a:spcBef>
            <a:spcAft>
              <a:spcPct val="35000"/>
            </a:spcAft>
            <a:buNone/>
          </a:pPr>
          <a:r>
            <a:rPr lang="en-US" sz="5000" kern="1200"/>
            <a:t>2</a:t>
          </a:r>
        </a:p>
      </dsp:txBody>
      <dsp:txXfrm>
        <a:off x="3424312" y="516445"/>
        <a:ext cx="775185" cy="775185"/>
      </dsp:txXfrm>
    </dsp:sp>
    <dsp:sp modelId="{EA8619D9-5D75-C744-8947-A6F061CE3A4D}">
      <dsp:nvSpPr>
        <dsp:cNvPr id="0" name=""/>
        <dsp:cNvSpPr/>
      </dsp:nvSpPr>
      <dsp:spPr>
        <a:xfrm>
          <a:off x="2628899" y="1617771"/>
          <a:ext cx="2366010"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577850">
            <a:lnSpc>
              <a:spcPct val="90000"/>
            </a:lnSpc>
            <a:spcBef>
              <a:spcPct val="0"/>
            </a:spcBef>
            <a:spcAft>
              <a:spcPct val="35000"/>
            </a:spcAft>
            <a:buNone/>
          </a:pPr>
          <a:r>
            <a:rPr lang="en-US" sz="1300" kern="1200"/>
            <a:t>Delete data</a:t>
          </a:r>
        </a:p>
      </dsp:txBody>
      <dsp:txXfrm>
        <a:off x="2628899" y="2010891"/>
        <a:ext cx="2366010" cy="1572480"/>
      </dsp:txXfrm>
    </dsp:sp>
    <dsp:sp modelId="{38892052-FC7E-0141-95EB-E65C674209FE}">
      <dsp:nvSpPr>
        <dsp:cNvPr id="0" name=""/>
        <dsp:cNvSpPr/>
      </dsp:nvSpPr>
      <dsp:spPr>
        <a:xfrm>
          <a:off x="5257800" y="904019"/>
          <a:ext cx="2366010" cy="7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95579-2A9B-4F47-87AD-EB17F953E961}">
      <dsp:nvSpPr>
        <dsp:cNvPr id="0" name=""/>
        <dsp:cNvSpPr/>
      </dsp:nvSpPr>
      <dsp:spPr>
        <a:xfrm>
          <a:off x="7686903" y="815721"/>
          <a:ext cx="120929" cy="227143"/>
        </a:xfrm>
        <a:prstGeom prst="chevron">
          <a:avLst>
            <a:gd name="adj" fmla="val 9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121E5-7FEC-174D-A69D-8387D2727B6B}">
      <dsp:nvSpPr>
        <dsp:cNvPr id="0" name=""/>
        <dsp:cNvSpPr/>
      </dsp:nvSpPr>
      <dsp:spPr>
        <a:xfrm>
          <a:off x="5892666" y="355916"/>
          <a:ext cx="1096277" cy="1096277"/>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222500">
            <a:lnSpc>
              <a:spcPct val="90000"/>
            </a:lnSpc>
            <a:spcBef>
              <a:spcPct val="0"/>
            </a:spcBef>
            <a:spcAft>
              <a:spcPct val="35000"/>
            </a:spcAft>
            <a:buNone/>
          </a:pPr>
          <a:r>
            <a:rPr lang="en-US" sz="5000" kern="1200"/>
            <a:t>3</a:t>
          </a:r>
        </a:p>
      </dsp:txBody>
      <dsp:txXfrm>
        <a:off x="6053212" y="516462"/>
        <a:ext cx="775185" cy="775185"/>
      </dsp:txXfrm>
    </dsp:sp>
    <dsp:sp modelId="{E8799CF9-E3E3-CF4D-B635-0180ED65388A}">
      <dsp:nvSpPr>
        <dsp:cNvPr id="0" name=""/>
        <dsp:cNvSpPr/>
      </dsp:nvSpPr>
      <dsp:spPr>
        <a:xfrm>
          <a:off x="5257800" y="1617810"/>
          <a:ext cx="2366010"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577850">
            <a:lnSpc>
              <a:spcPct val="90000"/>
            </a:lnSpc>
            <a:spcBef>
              <a:spcPct val="0"/>
            </a:spcBef>
            <a:spcAft>
              <a:spcPct val="35000"/>
            </a:spcAft>
            <a:buNone/>
          </a:pPr>
          <a:r>
            <a:rPr lang="en-US" sz="1300" kern="1200"/>
            <a:t>Modify system security settings</a:t>
          </a:r>
        </a:p>
      </dsp:txBody>
      <dsp:txXfrm>
        <a:off x="5257800" y="2010930"/>
        <a:ext cx="2366010" cy="1572480"/>
      </dsp:txXfrm>
    </dsp:sp>
    <dsp:sp modelId="{DC41CCE3-FD2C-5640-87A5-E7DCF88964D3}">
      <dsp:nvSpPr>
        <dsp:cNvPr id="0" name=""/>
        <dsp:cNvSpPr/>
      </dsp:nvSpPr>
      <dsp:spPr>
        <a:xfrm>
          <a:off x="7886700" y="904019"/>
          <a:ext cx="1183005" cy="72"/>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C54B05-C49E-C24D-B3EE-0835426E1F95}">
      <dsp:nvSpPr>
        <dsp:cNvPr id="0" name=""/>
        <dsp:cNvSpPr/>
      </dsp:nvSpPr>
      <dsp:spPr>
        <a:xfrm>
          <a:off x="8521566" y="355916"/>
          <a:ext cx="1096277" cy="1096277"/>
        </a:xfrm>
        <a:prstGeom prst="ellipse">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222500">
            <a:lnSpc>
              <a:spcPct val="90000"/>
            </a:lnSpc>
            <a:spcBef>
              <a:spcPct val="0"/>
            </a:spcBef>
            <a:spcAft>
              <a:spcPct val="35000"/>
            </a:spcAft>
            <a:buNone/>
          </a:pPr>
          <a:r>
            <a:rPr lang="en-US" sz="5000" kern="1200"/>
            <a:t>4</a:t>
          </a:r>
        </a:p>
      </dsp:txBody>
      <dsp:txXfrm>
        <a:off x="8682112" y="516462"/>
        <a:ext cx="775185" cy="775185"/>
      </dsp:txXfrm>
    </dsp:sp>
    <dsp:sp modelId="{93AFBB99-F1E0-7243-8D6A-4345AE949327}">
      <dsp:nvSpPr>
        <dsp:cNvPr id="0" name=""/>
        <dsp:cNvSpPr/>
      </dsp:nvSpPr>
      <dsp:spPr>
        <a:xfrm>
          <a:off x="7886700" y="1617810"/>
          <a:ext cx="2366010"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577850">
            <a:lnSpc>
              <a:spcPct val="90000"/>
            </a:lnSpc>
            <a:spcBef>
              <a:spcPct val="0"/>
            </a:spcBef>
            <a:spcAft>
              <a:spcPct val="35000"/>
            </a:spcAft>
            <a:buNone/>
          </a:pPr>
          <a:r>
            <a:rPr lang="en-US" sz="1300" kern="1200"/>
            <a:t>Launch attacks</a:t>
          </a:r>
        </a:p>
      </dsp:txBody>
      <dsp:txXfrm>
        <a:off x="7886700" y="2010930"/>
        <a:ext cx="2366010" cy="15724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CBB0C-C0E4-4B58-A541-FF2ECFEAC600}">
      <dsp:nvSpPr>
        <dsp:cNvPr id="0" name=""/>
        <dsp:cNvSpPr/>
      </dsp:nvSpPr>
      <dsp:spPr>
        <a:xfrm>
          <a:off x="644606" y="712065"/>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CF8F9-B84F-4180-971D-FFA922CC96B5}">
      <dsp:nvSpPr>
        <dsp:cNvPr id="0" name=""/>
        <dsp:cNvSpPr/>
      </dsp:nvSpPr>
      <dsp:spPr>
        <a:xfrm>
          <a:off x="1061419" y="1128877"/>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DC903D-2133-469C-B6C6-4E21DDD001AB}">
      <dsp:nvSpPr>
        <dsp:cNvPr id="0" name=""/>
        <dsp:cNvSpPr/>
      </dsp:nvSpPr>
      <dsp:spPr>
        <a:xfrm>
          <a:off x="19388"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Find a string that can identify the virus</a:t>
          </a:r>
        </a:p>
      </dsp:txBody>
      <dsp:txXfrm>
        <a:off x="19388" y="3277065"/>
        <a:ext cx="3206250" cy="720000"/>
      </dsp:txXfrm>
    </dsp:sp>
    <dsp:sp modelId="{6CFC6D03-255C-4BAF-BDD6-3CC48F310570}">
      <dsp:nvSpPr>
        <dsp:cNvPr id="0" name=""/>
        <dsp:cNvSpPr/>
      </dsp:nvSpPr>
      <dsp:spPr>
        <a:xfrm>
          <a:off x="4411950" y="712065"/>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11135-2BF1-45DF-8D8A-AE6B4298E5A3}">
      <dsp:nvSpPr>
        <dsp:cNvPr id="0" name=""/>
        <dsp:cNvSpPr/>
      </dsp:nvSpPr>
      <dsp:spPr>
        <a:xfrm>
          <a:off x="4828763" y="1128877"/>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315200-87E3-46CD-BB85-FDAF7136E69E}">
      <dsp:nvSpPr>
        <dsp:cNvPr id="0" name=""/>
        <dsp:cNvSpPr/>
      </dsp:nvSpPr>
      <dsp:spPr>
        <a:xfrm>
          <a:off x="3786731" y="3277065"/>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Fingerprinting</a:t>
          </a:r>
        </a:p>
      </dsp:txBody>
      <dsp:txXfrm>
        <a:off x="3786731" y="3277065"/>
        <a:ext cx="3206250"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3C2AA-24B5-4635-AF95-4CC1373D8B3B}">
      <dsp:nvSpPr>
        <dsp:cNvPr id="0" name=""/>
        <dsp:cNvSpPr/>
      </dsp:nvSpPr>
      <dsp:spPr>
        <a:xfrm>
          <a:off x="975923" y="557275"/>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353965-FD17-4D36-ADE6-E95C83A0382B}">
      <dsp:nvSpPr>
        <dsp:cNvPr id="0" name=""/>
        <dsp:cNvSpPr/>
      </dsp:nvSpPr>
      <dsp:spPr>
        <a:xfrm>
          <a:off x="84324"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Launch the exe</a:t>
          </a:r>
        </a:p>
      </dsp:txBody>
      <dsp:txXfrm>
        <a:off x="84324" y="2400962"/>
        <a:ext cx="3242179" cy="720000"/>
      </dsp:txXfrm>
    </dsp:sp>
    <dsp:sp modelId="{0364CC95-79B6-4A6A-9EE5-A889C3173B9B}">
      <dsp:nvSpPr>
        <dsp:cNvPr id="0" name=""/>
        <dsp:cNvSpPr/>
      </dsp:nvSpPr>
      <dsp:spPr>
        <a:xfrm>
          <a:off x="4785484" y="557275"/>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125CC-DFD2-4317-886C-A45C66353CC1}">
      <dsp:nvSpPr>
        <dsp:cNvPr id="0" name=""/>
        <dsp:cNvSpPr/>
      </dsp:nvSpPr>
      <dsp:spPr>
        <a:xfrm>
          <a:off x="3893885"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Wait until it is unpacked</a:t>
          </a:r>
        </a:p>
      </dsp:txBody>
      <dsp:txXfrm>
        <a:off x="3893885" y="2400962"/>
        <a:ext cx="3242179" cy="720000"/>
      </dsp:txXfrm>
    </dsp:sp>
    <dsp:sp modelId="{4F3B2C2A-1518-41AA-8F2B-55C3D7DFD8AC}">
      <dsp:nvSpPr>
        <dsp:cNvPr id="0" name=""/>
        <dsp:cNvSpPr/>
      </dsp:nvSpPr>
      <dsp:spPr>
        <a:xfrm>
          <a:off x="8595045" y="557275"/>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EE7E54-A641-4945-8B27-2445F8F1A8B2}">
      <dsp:nvSpPr>
        <dsp:cNvPr id="0" name=""/>
        <dsp:cNvSpPr/>
      </dsp:nvSpPr>
      <dsp:spPr>
        <a:xfrm>
          <a:off x="7703446" y="2400962"/>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Dump the memory</a:t>
          </a:r>
        </a:p>
      </dsp:txBody>
      <dsp:txXfrm>
        <a:off x="7703446" y="2400962"/>
        <a:ext cx="3242179"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F1EB3-53AB-C24E-BBBD-206DB09B61ED}">
      <dsp:nvSpPr>
        <dsp:cNvPr id="0" name=""/>
        <dsp:cNvSpPr/>
      </dsp:nvSpPr>
      <dsp:spPr>
        <a:xfrm>
          <a:off x="3231" y="172777"/>
          <a:ext cx="2563601" cy="153816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Hackers – white, grey or black hat</a:t>
          </a:r>
        </a:p>
      </dsp:txBody>
      <dsp:txXfrm>
        <a:off x="3231" y="172777"/>
        <a:ext cx="2563601" cy="1538160"/>
      </dsp:txXfrm>
    </dsp:sp>
    <dsp:sp modelId="{7DA25640-4CC1-6E42-A69A-6C4E9B01B65A}">
      <dsp:nvSpPr>
        <dsp:cNvPr id="0" name=""/>
        <dsp:cNvSpPr/>
      </dsp:nvSpPr>
      <dsp:spPr>
        <a:xfrm>
          <a:off x="2823193" y="172777"/>
          <a:ext cx="2563601" cy="1538160"/>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Cybercriminals</a:t>
          </a:r>
        </a:p>
      </dsp:txBody>
      <dsp:txXfrm>
        <a:off x="2823193" y="172777"/>
        <a:ext cx="2563601" cy="1538160"/>
      </dsp:txXfrm>
    </dsp:sp>
    <dsp:sp modelId="{8BC65CED-A928-1345-B052-10E31132D5EC}">
      <dsp:nvSpPr>
        <dsp:cNvPr id="0" name=""/>
        <dsp:cNvSpPr/>
      </dsp:nvSpPr>
      <dsp:spPr>
        <a:xfrm>
          <a:off x="5643155" y="172777"/>
          <a:ext cx="2563601" cy="1538160"/>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Script Kiddies</a:t>
          </a:r>
        </a:p>
      </dsp:txBody>
      <dsp:txXfrm>
        <a:off x="5643155" y="172777"/>
        <a:ext cx="2563601" cy="1538160"/>
      </dsp:txXfrm>
    </dsp:sp>
    <dsp:sp modelId="{93C5966C-F652-6B46-804C-F75A6882C926}">
      <dsp:nvSpPr>
        <dsp:cNvPr id="0" name=""/>
        <dsp:cNvSpPr/>
      </dsp:nvSpPr>
      <dsp:spPr>
        <a:xfrm>
          <a:off x="8463116" y="172777"/>
          <a:ext cx="2563601" cy="1538160"/>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Brokers</a:t>
          </a:r>
        </a:p>
      </dsp:txBody>
      <dsp:txXfrm>
        <a:off x="8463116" y="172777"/>
        <a:ext cx="2563601" cy="1538160"/>
      </dsp:txXfrm>
    </dsp:sp>
    <dsp:sp modelId="{FAAE4591-6ED9-554F-9500-E3BD2AE4EEDD}">
      <dsp:nvSpPr>
        <dsp:cNvPr id="0" name=""/>
        <dsp:cNvSpPr/>
      </dsp:nvSpPr>
      <dsp:spPr>
        <a:xfrm>
          <a:off x="3231" y="1967299"/>
          <a:ext cx="2563601" cy="1538160"/>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Insiders</a:t>
          </a:r>
        </a:p>
      </dsp:txBody>
      <dsp:txXfrm>
        <a:off x="3231" y="1967299"/>
        <a:ext cx="2563601" cy="1538160"/>
      </dsp:txXfrm>
    </dsp:sp>
    <dsp:sp modelId="{8801AA01-118D-0A48-882E-FF2914F85BC4}">
      <dsp:nvSpPr>
        <dsp:cNvPr id="0" name=""/>
        <dsp:cNvSpPr/>
      </dsp:nvSpPr>
      <dsp:spPr>
        <a:xfrm>
          <a:off x="2823193" y="1967299"/>
          <a:ext cx="2563601" cy="153816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Cyberterrorists</a:t>
          </a:r>
        </a:p>
      </dsp:txBody>
      <dsp:txXfrm>
        <a:off x="2823193" y="1967299"/>
        <a:ext cx="2563601" cy="1538160"/>
      </dsp:txXfrm>
    </dsp:sp>
    <dsp:sp modelId="{6EC7DCFC-8B74-D442-A127-0AC9858E697C}">
      <dsp:nvSpPr>
        <dsp:cNvPr id="0" name=""/>
        <dsp:cNvSpPr/>
      </dsp:nvSpPr>
      <dsp:spPr>
        <a:xfrm>
          <a:off x="5643155" y="1967299"/>
          <a:ext cx="2563601" cy="1538160"/>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Hactivists </a:t>
          </a:r>
        </a:p>
      </dsp:txBody>
      <dsp:txXfrm>
        <a:off x="5643155" y="1967299"/>
        <a:ext cx="2563601" cy="1538160"/>
      </dsp:txXfrm>
    </dsp:sp>
    <dsp:sp modelId="{5682F24E-2A51-8244-A422-35AF1EF3F6B0}">
      <dsp:nvSpPr>
        <dsp:cNvPr id="0" name=""/>
        <dsp:cNvSpPr/>
      </dsp:nvSpPr>
      <dsp:spPr>
        <a:xfrm>
          <a:off x="8463116" y="1967299"/>
          <a:ext cx="2563601" cy="1538160"/>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State-sponsored attackers</a:t>
          </a:r>
        </a:p>
      </dsp:txBody>
      <dsp:txXfrm>
        <a:off x="8463116" y="1967299"/>
        <a:ext cx="2563601" cy="153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0B725-8B18-604B-B2E9-E9E6B4A98E16}">
      <dsp:nvSpPr>
        <dsp:cNvPr id="0" name=""/>
        <dsp:cNvSpPr/>
      </dsp:nvSpPr>
      <dsp:spPr>
        <a:xfrm>
          <a:off x="3419" y="276853"/>
          <a:ext cx="1851447" cy="2592026"/>
        </a:xfrm>
        <a:prstGeom prst="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346" tIns="330200" rIns="144346" bIns="330200" numCol="1" spcCol="1270" anchor="t" anchorCtr="0">
          <a:noAutofit/>
        </a:bodyPr>
        <a:lstStyle/>
        <a:p>
          <a:pPr marL="0" lvl="0" indent="0" algn="l" defTabSz="933450">
            <a:lnSpc>
              <a:spcPct val="90000"/>
            </a:lnSpc>
            <a:spcBef>
              <a:spcPct val="0"/>
            </a:spcBef>
            <a:spcAft>
              <a:spcPct val="35000"/>
            </a:spcAft>
            <a:buNone/>
          </a:pPr>
          <a:r>
            <a:rPr lang="en-US" sz="2100" kern="1200"/>
            <a:t>Steal personal information</a:t>
          </a:r>
        </a:p>
      </dsp:txBody>
      <dsp:txXfrm>
        <a:off x="3419" y="1261823"/>
        <a:ext cx="1851447" cy="1555215"/>
      </dsp:txXfrm>
    </dsp:sp>
    <dsp:sp modelId="{15E981CC-F2F8-C34C-B444-A630B91E9B99}">
      <dsp:nvSpPr>
        <dsp:cNvPr id="0" name=""/>
        <dsp:cNvSpPr/>
      </dsp:nvSpPr>
      <dsp:spPr>
        <a:xfrm>
          <a:off x="540339" y="536056"/>
          <a:ext cx="777607" cy="777607"/>
        </a:xfrm>
        <a:prstGeom prst="ellips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0625" tIns="12700" rIns="60625"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54217" y="649934"/>
        <a:ext cx="549851" cy="549851"/>
      </dsp:txXfrm>
    </dsp:sp>
    <dsp:sp modelId="{1CB90EF2-5CDF-A548-A073-4BBE8623E957}">
      <dsp:nvSpPr>
        <dsp:cNvPr id="0" name=""/>
        <dsp:cNvSpPr/>
      </dsp:nvSpPr>
      <dsp:spPr>
        <a:xfrm>
          <a:off x="3419" y="2868807"/>
          <a:ext cx="1851447" cy="72"/>
        </a:xfrm>
        <a:prstGeom prst="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4009116-6920-8A45-AFA0-E7662E0F0727}">
      <dsp:nvSpPr>
        <dsp:cNvPr id="0" name=""/>
        <dsp:cNvSpPr/>
      </dsp:nvSpPr>
      <dsp:spPr>
        <a:xfrm>
          <a:off x="2040011" y="276853"/>
          <a:ext cx="1851447" cy="2592026"/>
        </a:xfrm>
        <a:prstGeom prst="rect">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346" tIns="330200" rIns="144346" bIns="330200" numCol="1" spcCol="1270" anchor="t" anchorCtr="0">
          <a:noAutofit/>
        </a:bodyPr>
        <a:lstStyle/>
        <a:p>
          <a:pPr marL="0" lvl="0" indent="0" algn="l" defTabSz="933450">
            <a:lnSpc>
              <a:spcPct val="90000"/>
            </a:lnSpc>
            <a:spcBef>
              <a:spcPct val="0"/>
            </a:spcBef>
            <a:spcAft>
              <a:spcPct val="35000"/>
            </a:spcAft>
            <a:buNone/>
          </a:pPr>
          <a:r>
            <a:rPr lang="en-US" sz="2100" kern="1200"/>
            <a:t>Delete files</a:t>
          </a:r>
        </a:p>
      </dsp:txBody>
      <dsp:txXfrm>
        <a:off x="2040011" y="1261823"/>
        <a:ext cx="1851447" cy="1555215"/>
      </dsp:txXfrm>
    </dsp:sp>
    <dsp:sp modelId="{FE1A5179-E764-A84C-8A80-ED3B0AB9C9A7}">
      <dsp:nvSpPr>
        <dsp:cNvPr id="0" name=""/>
        <dsp:cNvSpPr/>
      </dsp:nvSpPr>
      <dsp:spPr>
        <a:xfrm>
          <a:off x="2576931" y="536056"/>
          <a:ext cx="777607" cy="777607"/>
        </a:xfrm>
        <a:prstGeom prst="ellipse">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0625" tIns="12700" rIns="60625"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690809" y="649934"/>
        <a:ext cx="549851" cy="549851"/>
      </dsp:txXfrm>
    </dsp:sp>
    <dsp:sp modelId="{C9F4BDD9-D57F-0F4B-AD9E-245EF8FE0C27}">
      <dsp:nvSpPr>
        <dsp:cNvPr id="0" name=""/>
        <dsp:cNvSpPr/>
      </dsp:nvSpPr>
      <dsp:spPr>
        <a:xfrm>
          <a:off x="2040011" y="2868807"/>
          <a:ext cx="1851447" cy="72"/>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F56444A-4C1C-8945-8A54-91A2219A18D0}">
      <dsp:nvSpPr>
        <dsp:cNvPr id="0" name=""/>
        <dsp:cNvSpPr/>
      </dsp:nvSpPr>
      <dsp:spPr>
        <a:xfrm>
          <a:off x="4076603" y="276853"/>
          <a:ext cx="1851447" cy="2592026"/>
        </a:xfrm>
        <a:prstGeom prst="rect">
          <a:avLst/>
        </a:prstGeom>
        <a:solidFill>
          <a:schemeClr val="accent4">
            <a:tint val="40000"/>
            <a:alpha val="90000"/>
            <a:hueOff val="0"/>
            <a:satOff val="0"/>
            <a:lumOff val="0"/>
            <a:alphaOff val="0"/>
          </a:schemeClr>
        </a:solidFill>
        <a:ln w="12700"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346" tIns="330200" rIns="144346" bIns="330200" numCol="1" spcCol="1270" anchor="t" anchorCtr="0">
          <a:noAutofit/>
        </a:bodyPr>
        <a:lstStyle/>
        <a:p>
          <a:pPr marL="0" lvl="0" indent="0" algn="l" defTabSz="933450">
            <a:lnSpc>
              <a:spcPct val="90000"/>
            </a:lnSpc>
            <a:spcBef>
              <a:spcPct val="0"/>
            </a:spcBef>
            <a:spcAft>
              <a:spcPct val="35000"/>
            </a:spcAft>
            <a:buNone/>
          </a:pPr>
          <a:r>
            <a:rPr lang="en-US" sz="2100" kern="1200"/>
            <a:t>Click fraud</a:t>
          </a:r>
        </a:p>
      </dsp:txBody>
      <dsp:txXfrm>
        <a:off x="4076603" y="1261823"/>
        <a:ext cx="1851447" cy="1555215"/>
      </dsp:txXfrm>
    </dsp:sp>
    <dsp:sp modelId="{6F924CB8-FE5B-E64A-9D04-AD4584A98DE3}">
      <dsp:nvSpPr>
        <dsp:cNvPr id="0" name=""/>
        <dsp:cNvSpPr/>
      </dsp:nvSpPr>
      <dsp:spPr>
        <a:xfrm>
          <a:off x="4613523" y="536056"/>
          <a:ext cx="777607" cy="777607"/>
        </a:xfrm>
        <a:prstGeom prst="ellipse">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0625" tIns="12700" rIns="60625"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727401" y="649934"/>
        <a:ext cx="549851" cy="549851"/>
      </dsp:txXfrm>
    </dsp:sp>
    <dsp:sp modelId="{FC5D78A5-D945-2946-B4DC-DD4BDC675861}">
      <dsp:nvSpPr>
        <dsp:cNvPr id="0" name=""/>
        <dsp:cNvSpPr/>
      </dsp:nvSpPr>
      <dsp:spPr>
        <a:xfrm>
          <a:off x="4076603" y="2868807"/>
          <a:ext cx="1851447" cy="72"/>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C9693C28-DC8C-384D-935A-5D8A6CD35C40}">
      <dsp:nvSpPr>
        <dsp:cNvPr id="0" name=""/>
        <dsp:cNvSpPr/>
      </dsp:nvSpPr>
      <dsp:spPr>
        <a:xfrm>
          <a:off x="6113195" y="276853"/>
          <a:ext cx="1851447" cy="2592026"/>
        </a:xfrm>
        <a:prstGeom prst="rect">
          <a:avLst/>
        </a:prstGeom>
        <a:solidFill>
          <a:schemeClr val="accent5">
            <a:tint val="40000"/>
            <a:alpha val="90000"/>
            <a:hueOff val="0"/>
            <a:satOff val="0"/>
            <a:lumOff val="0"/>
            <a:alphaOff val="0"/>
          </a:schemeClr>
        </a:solidFill>
        <a:ln w="1270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346" tIns="330200" rIns="144346" bIns="330200" numCol="1" spcCol="1270" anchor="t" anchorCtr="0">
          <a:noAutofit/>
        </a:bodyPr>
        <a:lstStyle/>
        <a:p>
          <a:pPr marL="0" lvl="0" indent="0" algn="l" defTabSz="933450">
            <a:lnSpc>
              <a:spcPct val="90000"/>
            </a:lnSpc>
            <a:spcBef>
              <a:spcPct val="0"/>
            </a:spcBef>
            <a:spcAft>
              <a:spcPct val="35000"/>
            </a:spcAft>
            <a:buNone/>
          </a:pPr>
          <a:r>
            <a:rPr lang="en-US" sz="2100" kern="1200"/>
            <a:t>Steal software serial numbers</a:t>
          </a:r>
        </a:p>
      </dsp:txBody>
      <dsp:txXfrm>
        <a:off x="6113195" y="1261823"/>
        <a:ext cx="1851447" cy="1555215"/>
      </dsp:txXfrm>
    </dsp:sp>
    <dsp:sp modelId="{405EA1BE-2F21-1447-BD34-C68543DF913A}">
      <dsp:nvSpPr>
        <dsp:cNvPr id="0" name=""/>
        <dsp:cNvSpPr/>
      </dsp:nvSpPr>
      <dsp:spPr>
        <a:xfrm>
          <a:off x="6650115" y="536056"/>
          <a:ext cx="777607" cy="777607"/>
        </a:xfrm>
        <a:prstGeom prst="ellipse">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0625" tIns="12700" rIns="60625"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6763993" y="649934"/>
        <a:ext cx="549851" cy="549851"/>
      </dsp:txXfrm>
    </dsp:sp>
    <dsp:sp modelId="{F3443528-BD72-0947-A928-718303BE9806}">
      <dsp:nvSpPr>
        <dsp:cNvPr id="0" name=""/>
        <dsp:cNvSpPr/>
      </dsp:nvSpPr>
      <dsp:spPr>
        <a:xfrm>
          <a:off x="6113195" y="2868807"/>
          <a:ext cx="1851447" cy="72"/>
        </a:xfrm>
        <a:prstGeom prst="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61C6800E-23B7-3347-BA1B-89063C744C85}">
      <dsp:nvSpPr>
        <dsp:cNvPr id="0" name=""/>
        <dsp:cNvSpPr/>
      </dsp:nvSpPr>
      <dsp:spPr>
        <a:xfrm>
          <a:off x="8149787" y="276853"/>
          <a:ext cx="1851447" cy="2592026"/>
        </a:xfrm>
        <a:prstGeom prst="rect">
          <a:avLst/>
        </a:prstGeom>
        <a:solidFill>
          <a:schemeClr val="accent6">
            <a:tint val="40000"/>
            <a:alpha val="90000"/>
            <a:hueOff val="0"/>
            <a:satOff val="0"/>
            <a:lumOff val="0"/>
            <a:alphaOff val="0"/>
          </a:schemeClr>
        </a:solidFill>
        <a:ln w="12700" cap="rnd"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346" tIns="330200" rIns="144346" bIns="330200" numCol="1" spcCol="1270" anchor="t" anchorCtr="0">
          <a:noAutofit/>
        </a:bodyPr>
        <a:lstStyle/>
        <a:p>
          <a:pPr marL="0" lvl="0" indent="0" algn="l" defTabSz="933450">
            <a:lnSpc>
              <a:spcPct val="90000"/>
            </a:lnSpc>
            <a:spcBef>
              <a:spcPct val="0"/>
            </a:spcBef>
            <a:spcAft>
              <a:spcPct val="35000"/>
            </a:spcAft>
            <a:buNone/>
          </a:pPr>
          <a:r>
            <a:rPr lang="en-US" sz="2100" kern="1200"/>
            <a:t>Use your computer as relay</a:t>
          </a:r>
        </a:p>
      </dsp:txBody>
      <dsp:txXfrm>
        <a:off x="8149787" y="1261823"/>
        <a:ext cx="1851447" cy="1555215"/>
      </dsp:txXfrm>
    </dsp:sp>
    <dsp:sp modelId="{7DC32CC6-4E29-0B45-8874-A9B3C9D77BD9}">
      <dsp:nvSpPr>
        <dsp:cNvPr id="0" name=""/>
        <dsp:cNvSpPr/>
      </dsp:nvSpPr>
      <dsp:spPr>
        <a:xfrm>
          <a:off x="8686706" y="536056"/>
          <a:ext cx="777607" cy="777607"/>
        </a:xfrm>
        <a:prstGeom prst="ellips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0625" tIns="12700" rIns="60625"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8800584" y="649934"/>
        <a:ext cx="549851" cy="549851"/>
      </dsp:txXfrm>
    </dsp:sp>
    <dsp:sp modelId="{76C4EFD0-3DF7-5A41-AC58-605B4DD21FF3}">
      <dsp:nvSpPr>
        <dsp:cNvPr id="0" name=""/>
        <dsp:cNvSpPr/>
      </dsp:nvSpPr>
      <dsp:spPr>
        <a:xfrm>
          <a:off x="8149787" y="2868807"/>
          <a:ext cx="1851447" cy="72"/>
        </a:xfrm>
        <a:prstGeom prst="rect">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AAB80-00DE-EA4E-90B0-EC841C97E664}">
      <dsp:nvSpPr>
        <dsp:cNvPr id="0" name=""/>
        <dsp:cNvSpPr/>
      </dsp:nvSpPr>
      <dsp:spPr>
        <a:xfrm>
          <a:off x="0" y="634930"/>
          <a:ext cx="3126454" cy="1875872"/>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Oligomorphic malware </a:t>
          </a:r>
        </a:p>
      </dsp:txBody>
      <dsp:txXfrm>
        <a:off x="0" y="634930"/>
        <a:ext cx="3126454" cy="1875872"/>
      </dsp:txXfrm>
    </dsp:sp>
    <dsp:sp modelId="{ED61AA5C-A5AC-AC42-908D-91156F381D21}">
      <dsp:nvSpPr>
        <dsp:cNvPr id="0" name=""/>
        <dsp:cNvSpPr/>
      </dsp:nvSpPr>
      <dsp:spPr>
        <a:xfrm>
          <a:off x="3439099" y="634930"/>
          <a:ext cx="3126454" cy="1875872"/>
        </a:xfrm>
        <a:prstGeom prst="rect">
          <a:avLst/>
        </a:prstGeom>
        <a:gradFill rotWithShape="0">
          <a:gsLst>
            <a:gs pos="0">
              <a:schemeClr val="accent5">
                <a:hueOff val="1596505"/>
                <a:satOff val="-1531"/>
                <a:lumOff val="-10098"/>
                <a:alphaOff val="0"/>
                <a:tint val="98000"/>
                <a:lumMod val="110000"/>
              </a:schemeClr>
            </a:gs>
            <a:gs pos="84000">
              <a:schemeClr val="accent5">
                <a:hueOff val="1596505"/>
                <a:satOff val="-1531"/>
                <a:lumOff val="-1009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Polymorphic malware </a:t>
          </a:r>
        </a:p>
      </dsp:txBody>
      <dsp:txXfrm>
        <a:off x="3439099" y="634930"/>
        <a:ext cx="3126454" cy="1875872"/>
      </dsp:txXfrm>
    </dsp:sp>
    <dsp:sp modelId="{5FF08D2F-A31F-9344-BEAD-B3BF880481B3}">
      <dsp:nvSpPr>
        <dsp:cNvPr id="0" name=""/>
        <dsp:cNvSpPr/>
      </dsp:nvSpPr>
      <dsp:spPr>
        <a:xfrm>
          <a:off x="6878199" y="634930"/>
          <a:ext cx="3126454" cy="1875872"/>
        </a:xfrm>
        <a:prstGeom prst="rect">
          <a:avLst/>
        </a:prstGeom>
        <a:gradFill rotWithShape="0">
          <a:gsLst>
            <a:gs pos="0">
              <a:schemeClr val="accent5">
                <a:hueOff val="3193009"/>
                <a:satOff val="-3062"/>
                <a:lumOff val="-20195"/>
                <a:alphaOff val="0"/>
                <a:tint val="98000"/>
                <a:lumMod val="110000"/>
              </a:schemeClr>
            </a:gs>
            <a:gs pos="84000">
              <a:schemeClr val="accent5">
                <a:hueOff val="3193009"/>
                <a:satOff val="-3062"/>
                <a:lumOff val="-2019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Metamorphic malware</a:t>
          </a:r>
        </a:p>
      </dsp:txBody>
      <dsp:txXfrm>
        <a:off x="6878199" y="634930"/>
        <a:ext cx="3126454" cy="18758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06856-0FE8-4FB4-8EB7-77DF4D72103F}">
      <dsp:nvSpPr>
        <dsp:cNvPr id="0" name=""/>
        <dsp:cNvSpPr/>
      </dsp:nvSpPr>
      <dsp:spPr>
        <a:xfrm>
          <a:off x="838372" y="1114"/>
          <a:ext cx="1007929" cy="10079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B0D65-A445-4561-8288-24144E5A0898}">
      <dsp:nvSpPr>
        <dsp:cNvPr id="0" name=""/>
        <dsp:cNvSpPr/>
      </dsp:nvSpPr>
      <dsp:spPr>
        <a:xfrm>
          <a:off x="1053177" y="215919"/>
          <a:ext cx="578320" cy="5783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1B8EAB-BB8E-4EC9-A0B4-1B8854B9418A}">
      <dsp:nvSpPr>
        <dsp:cNvPr id="0" name=""/>
        <dsp:cNvSpPr/>
      </dsp:nvSpPr>
      <dsp:spPr>
        <a:xfrm>
          <a:off x="516165" y="1322989"/>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Compress </a:t>
          </a:r>
        </a:p>
      </dsp:txBody>
      <dsp:txXfrm>
        <a:off x="516165" y="1322989"/>
        <a:ext cx="1652343" cy="660937"/>
      </dsp:txXfrm>
    </dsp:sp>
    <dsp:sp modelId="{844C9987-1B4E-4769-A855-EB894C63BFC9}">
      <dsp:nvSpPr>
        <dsp:cNvPr id="0" name=""/>
        <dsp:cNvSpPr/>
      </dsp:nvSpPr>
      <dsp:spPr>
        <a:xfrm>
          <a:off x="2779876" y="1114"/>
          <a:ext cx="1007929" cy="10079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2AABB-D06D-4A33-A3BF-B73605D2CC92}">
      <dsp:nvSpPr>
        <dsp:cNvPr id="0" name=""/>
        <dsp:cNvSpPr/>
      </dsp:nvSpPr>
      <dsp:spPr>
        <a:xfrm>
          <a:off x="2994681" y="215919"/>
          <a:ext cx="578320" cy="5783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6F6360-0AC9-461D-875D-3D3A8B6FD1F6}">
      <dsp:nvSpPr>
        <dsp:cNvPr id="0" name=""/>
        <dsp:cNvSpPr/>
      </dsp:nvSpPr>
      <dsp:spPr>
        <a:xfrm>
          <a:off x="2457669" y="1322989"/>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Encrypt</a:t>
          </a:r>
        </a:p>
      </dsp:txBody>
      <dsp:txXfrm>
        <a:off x="2457669" y="1322989"/>
        <a:ext cx="1652343" cy="660937"/>
      </dsp:txXfrm>
    </dsp:sp>
    <dsp:sp modelId="{5DB20C11-4C22-47BB-93A4-4C1F3DFE3891}">
      <dsp:nvSpPr>
        <dsp:cNvPr id="0" name=""/>
        <dsp:cNvSpPr/>
      </dsp:nvSpPr>
      <dsp:spPr>
        <a:xfrm>
          <a:off x="4721380" y="1114"/>
          <a:ext cx="1007929" cy="100792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D8D60-578B-4119-A741-3513135B5EE4}">
      <dsp:nvSpPr>
        <dsp:cNvPr id="0" name=""/>
        <dsp:cNvSpPr/>
      </dsp:nvSpPr>
      <dsp:spPr>
        <a:xfrm>
          <a:off x="4936185" y="215919"/>
          <a:ext cx="578320" cy="578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B1CCA-4B34-4D11-BE05-3293B80F9E2E}">
      <dsp:nvSpPr>
        <dsp:cNvPr id="0" name=""/>
        <dsp:cNvSpPr/>
      </dsp:nvSpPr>
      <dsp:spPr>
        <a:xfrm>
          <a:off x="4399173" y="1322989"/>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Randomize (polymorphism)</a:t>
          </a:r>
        </a:p>
      </dsp:txBody>
      <dsp:txXfrm>
        <a:off x="4399173" y="1322989"/>
        <a:ext cx="1652343" cy="660937"/>
      </dsp:txXfrm>
    </dsp:sp>
    <dsp:sp modelId="{BC39CC78-3D36-42F9-94F4-A797033EFC9C}">
      <dsp:nvSpPr>
        <dsp:cNvPr id="0" name=""/>
        <dsp:cNvSpPr/>
      </dsp:nvSpPr>
      <dsp:spPr>
        <a:xfrm>
          <a:off x="6662884" y="1114"/>
          <a:ext cx="1007929" cy="100792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2C989-9390-4D76-A0E4-54B864DB5F60}">
      <dsp:nvSpPr>
        <dsp:cNvPr id="0" name=""/>
        <dsp:cNvSpPr/>
      </dsp:nvSpPr>
      <dsp:spPr>
        <a:xfrm>
          <a:off x="6877689" y="215919"/>
          <a:ext cx="578320" cy="578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8DBF7D-E00B-4EC5-9D1F-83672C1781FF}">
      <dsp:nvSpPr>
        <dsp:cNvPr id="0" name=""/>
        <dsp:cNvSpPr/>
      </dsp:nvSpPr>
      <dsp:spPr>
        <a:xfrm>
          <a:off x="6340677" y="1322989"/>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Anti-debug technique (int / fake jmp)</a:t>
          </a:r>
        </a:p>
      </dsp:txBody>
      <dsp:txXfrm>
        <a:off x="6340677" y="1322989"/>
        <a:ext cx="1652343" cy="660937"/>
      </dsp:txXfrm>
    </dsp:sp>
    <dsp:sp modelId="{48D4F56C-BA0A-4CEE-80DC-166D14DEB8EF}">
      <dsp:nvSpPr>
        <dsp:cNvPr id="0" name=""/>
        <dsp:cNvSpPr/>
      </dsp:nvSpPr>
      <dsp:spPr>
        <a:xfrm>
          <a:off x="1809124" y="2397012"/>
          <a:ext cx="1007929" cy="100792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2E30D-6727-4710-94B9-8663DA4ED5CD}">
      <dsp:nvSpPr>
        <dsp:cNvPr id="0" name=""/>
        <dsp:cNvSpPr/>
      </dsp:nvSpPr>
      <dsp:spPr>
        <a:xfrm>
          <a:off x="2023929" y="2611817"/>
          <a:ext cx="578320" cy="5783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B690E8-D53D-455D-B4DC-B592CC27FF61}">
      <dsp:nvSpPr>
        <dsp:cNvPr id="0" name=""/>
        <dsp:cNvSpPr/>
      </dsp:nvSpPr>
      <dsp:spPr>
        <a:xfrm>
          <a:off x="1486917" y="3718887"/>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Add-junk</a:t>
          </a:r>
        </a:p>
      </dsp:txBody>
      <dsp:txXfrm>
        <a:off x="1486917" y="3718887"/>
        <a:ext cx="1652343" cy="660937"/>
      </dsp:txXfrm>
    </dsp:sp>
    <dsp:sp modelId="{64DFEBC3-288B-4854-9307-BF9301FB0907}">
      <dsp:nvSpPr>
        <dsp:cNvPr id="0" name=""/>
        <dsp:cNvSpPr/>
      </dsp:nvSpPr>
      <dsp:spPr>
        <a:xfrm>
          <a:off x="3750628" y="2397012"/>
          <a:ext cx="1007929" cy="10079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24829-C32E-4243-A52F-BA676139517F}">
      <dsp:nvSpPr>
        <dsp:cNvPr id="0" name=""/>
        <dsp:cNvSpPr/>
      </dsp:nvSpPr>
      <dsp:spPr>
        <a:xfrm>
          <a:off x="3965433" y="2611817"/>
          <a:ext cx="578320" cy="5783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F9BE66-0850-460D-87A0-678EBBCCD033}">
      <dsp:nvSpPr>
        <dsp:cNvPr id="0" name=""/>
        <dsp:cNvSpPr/>
      </dsp:nvSpPr>
      <dsp:spPr>
        <a:xfrm>
          <a:off x="3428421" y="3718887"/>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Anti-VM</a:t>
          </a:r>
        </a:p>
      </dsp:txBody>
      <dsp:txXfrm>
        <a:off x="3428421" y="3718887"/>
        <a:ext cx="1652343" cy="660937"/>
      </dsp:txXfrm>
    </dsp:sp>
    <dsp:sp modelId="{3A16C939-BE18-4727-9DE0-AC71F056B5DB}">
      <dsp:nvSpPr>
        <dsp:cNvPr id="0" name=""/>
        <dsp:cNvSpPr/>
      </dsp:nvSpPr>
      <dsp:spPr>
        <a:xfrm>
          <a:off x="5692132" y="2397012"/>
          <a:ext cx="1007929" cy="10079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7E40-643F-494A-9458-EA8442067353}">
      <dsp:nvSpPr>
        <dsp:cNvPr id="0" name=""/>
        <dsp:cNvSpPr/>
      </dsp:nvSpPr>
      <dsp:spPr>
        <a:xfrm>
          <a:off x="5906937" y="2611817"/>
          <a:ext cx="578320" cy="5783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8998E5-ADAC-4CB0-BF98-4323514F1773}">
      <dsp:nvSpPr>
        <dsp:cNvPr id="0" name=""/>
        <dsp:cNvSpPr/>
      </dsp:nvSpPr>
      <dsp:spPr>
        <a:xfrm>
          <a:off x="5369925" y="3718887"/>
          <a:ext cx="1652343" cy="66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Virtualization</a:t>
          </a:r>
        </a:p>
      </dsp:txBody>
      <dsp:txXfrm>
        <a:off x="5369925" y="3718887"/>
        <a:ext cx="1652343" cy="660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AAD2-51B8-5B48-BFCA-2C04545B8E13}">
      <dsp:nvSpPr>
        <dsp:cNvPr id="0" name=""/>
        <dsp:cNvSpPr/>
      </dsp:nvSpPr>
      <dsp:spPr>
        <a:xfrm>
          <a:off x="0" y="243637"/>
          <a:ext cx="5744684" cy="3780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0FA8805-A748-1940-9950-0CD5E1277B93}">
      <dsp:nvSpPr>
        <dsp:cNvPr id="0" name=""/>
        <dsp:cNvSpPr/>
      </dsp:nvSpPr>
      <dsp:spPr>
        <a:xfrm>
          <a:off x="287234" y="22237"/>
          <a:ext cx="4021279" cy="4428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Landscape</a:t>
          </a:r>
        </a:p>
      </dsp:txBody>
      <dsp:txXfrm>
        <a:off x="308850" y="43853"/>
        <a:ext cx="3978047" cy="399568"/>
      </dsp:txXfrm>
    </dsp:sp>
    <dsp:sp modelId="{452813DD-56AE-3041-8A5F-BDE64AA8D285}">
      <dsp:nvSpPr>
        <dsp:cNvPr id="0" name=""/>
        <dsp:cNvSpPr/>
      </dsp:nvSpPr>
      <dsp:spPr>
        <a:xfrm>
          <a:off x="0" y="924037"/>
          <a:ext cx="5744684" cy="378000"/>
        </a:xfrm>
        <a:prstGeom prst="rect">
          <a:avLst/>
        </a:prstGeom>
        <a:solidFill>
          <a:schemeClr val="lt1">
            <a:alpha val="90000"/>
            <a:hueOff val="0"/>
            <a:satOff val="0"/>
            <a:lumOff val="0"/>
            <a:alphaOff val="0"/>
          </a:schemeClr>
        </a:solidFill>
        <a:ln w="12700" cap="rnd" cmpd="sng" algn="ctr">
          <a:solidFill>
            <a:schemeClr val="accent3">
              <a:hueOff val="175647"/>
              <a:satOff val="-11530"/>
              <a:lumOff val="523"/>
              <a:alphaOff val="0"/>
            </a:schemeClr>
          </a:solidFill>
          <a:prstDash val="solid"/>
        </a:ln>
        <a:effectLst/>
      </dsp:spPr>
      <dsp:style>
        <a:lnRef idx="1">
          <a:scrgbClr r="0" g="0" b="0"/>
        </a:lnRef>
        <a:fillRef idx="1">
          <a:scrgbClr r="0" g="0" b="0"/>
        </a:fillRef>
        <a:effectRef idx="0">
          <a:scrgbClr r="0" g="0" b="0"/>
        </a:effectRef>
        <a:fontRef idx="minor"/>
      </dsp:style>
    </dsp:sp>
    <dsp:sp modelId="{5DA7FB27-BE86-D941-B6B0-82B0BB33C097}">
      <dsp:nvSpPr>
        <dsp:cNvPr id="0" name=""/>
        <dsp:cNvSpPr/>
      </dsp:nvSpPr>
      <dsp:spPr>
        <a:xfrm>
          <a:off x="287234" y="702637"/>
          <a:ext cx="4021279" cy="442800"/>
        </a:xfrm>
        <a:prstGeom prst="roundRect">
          <a:avLst/>
        </a:prstGeom>
        <a:gradFill rotWithShape="0">
          <a:gsLst>
            <a:gs pos="0">
              <a:schemeClr val="accent3">
                <a:hueOff val="175647"/>
                <a:satOff val="-11530"/>
                <a:lumOff val="523"/>
                <a:alphaOff val="0"/>
                <a:tint val="98000"/>
                <a:lumMod val="110000"/>
              </a:schemeClr>
            </a:gs>
            <a:gs pos="84000">
              <a:schemeClr val="accent3">
                <a:hueOff val="175647"/>
                <a:satOff val="-11530"/>
                <a:lumOff val="523"/>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Malware categories</a:t>
          </a:r>
        </a:p>
      </dsp:txBody>
      <dsp:txXfrm>
        <a:off x="308850" y="724253"/>
        <a:ext cx="3978047" cy="399568"/>
      </dsp:txXfrm>
    </dsp:sp>
    <dsp:sp modelId="{FD6781C8-B53F-AC4F-95C9-EF597F47DEA4}">
      <dsp:nvSpPr>
        <dsp:cNvPr id="0" name=""/>
        <dsp:cNvSpPr/>
      </dsp:nvSpPr>
      <dsp:spPr>
        <a:xfrm>
          <a:off x="0" y="1604438"/>
          <a:ext cx="5744684" cy="378000"/>
        </a:xfrm>
        <a:prstGeom prst="rect">
          <a:avLst/>
        </a:prstGeom>
        <a:solidFill>
          <a:schemeClr val="lt1">
            <a:alpha val="90000"/>
            <a:hueOff val="0"/>
            <a:satOff val="0"/>
            <a:lumOff val="0"/>
            <a:alphaOff val="0"/>
          </a:schemeClr>
        </a:solidFill>
        <a:ln w="12700" cap="rnd" cmpd="sng" algn="ctr">
          <a:solidFill>
            <a:schemeClr val="accent3">
              <a:hueOff val="351293"/>
              <a:satOff val="-23061"/>
              <a:lumOff val="1046"/>
              <a:alphaOff val="0"/>
            </a:schemeClr>
          </a:solidFill>
          <a:prstDash val="solid"/>
        </a:ln>
        <a:effectLst/>
      </dsp:spPr>
      <dsp:style>
        <a:lnRef idx="1">
          <a:scrgbClr r="0" g="0" b="0"/>
        </a:lnRef>
        <a:fillRef idx="1">
          <a:scrgbClr r="0" g="0" b="0"/>
        </a:fillRef>
        <a:effectRef idx="0">
          <a:scrgbClr r="0" g="0" b="0"/>
        </a:effectRef>
        <a:fontRef idx="minor"/>
      </dsp:style>
    </dsp:sp>
    <dsp:sp modelId="{96947505-F7FB-DD40-ABCB-929093F78D72}">
      <dsp:nvSpPr>
        <dsp:cNvPr id="0" name=""/>
        <dsp:cNvSpPr/>
      </dsp:nvSpPr>
      <dsp:spPr>
        <a:xfrm>
          <a:off x="287234" y="1383037"/>
          <a:ext cx="4021279" cy="442800"/>
        </a:xfrm>
        <a:prstGeom prst="roundRect">
          <a:avLst/>
        </a:prstGeom>
        <a:gradFill rotWithShape="0">
          <a:gsLst>
            <a:gs pos="0">
              <a:schemeClr val="accent3">
                <a:hueOff val="351293"/>
                <a:satOff val="-23061"/>
                <a:lumOff val="1046"/>
                <a:alphaOff val="0"/>
                <a:tint val="98000"/>
                <a:lumMod val="110000"/>
              </a:schemeClr>
            </a:gs>
            <a:gs pos="84000">
              <a:schemeClr val="accent3">
                <a:hueOff val="351293"/>
                <a:satOff val="-23061"/>
                <a:lumOff val="104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infect  hosts</a:t>
          </a:r>
          <a:endParaRPr lang="en-US" altLang="en-US" sz="1500" kern="1200" dirty="0"/>
        </a:p>
      </dsp:txBody>
      <dsp:txXfrm>
        <a:off x="308850" y="1404653"/>
        <a:ext cx="3978047" cy="399568"/>
      </dsp:txXfrm>
    </dsp:sp>
    <dsp:sp modelId="{9BFE4255-8DA8-0545-8ADE-CB06DB36EBA1}">
      <dsp:nvSpPr>
        <dsp:cNvPr id="0" name=""/>
        <dsp:cNvSpPr/>
      </dsp:nvSpPr>
      <dsp:spPr>
        <a:xfrm>
          <a:off x="0" y="2284838"/>
          <a:ext cx="5744684" cy="378000"/>
        </a:xfrm>
        <a:prstGeom prst="rect">
          <a:avLst/>
        </a:prstGeom>
        <a:solidFill>
          <a:schemeClr val="lt1">
            <a:alpha val="90000"/>
            <a:hueOff val="0"/>
            <a:satOff val="0"/>
            <a:lumOff val="0"/>
            <a:alphaOff val="0"/>
          </a:schemeClr>
        </a:solidFill>
        <a:ln w="12700" cap="rnd" cmpd="sng" algn="ctr">
          <a:solidFill>
            <a:schemeClr val="accent3">
              <a:hueOff val="526940"/>
              <a:satOff val="-34591"/>
              <a:lumOff val="1569"/>
              <a:alphaOff val="0"/>
            </a:schemeClr>
          </a:solidFill>
          <a:prstDash val="solid"/>
        </a:ln>
        <a:effectLst/>
      </dsp:spPr>
      <dsp:style>
        <a:lnRef idx="1">
          <a:scrgbClr r="0" g="0" b="0"/>
        </a:lnRef>
        <a:fillRef idx="1">
          <a:scrgbClr r="0" g="0" b="0"/>
        </a:fillRef>
        <a:effectRef idx="0">
          <a:scrgbClr r="0" g="0" b="0"/>
        </a:effectRef>
        <a:fontRef idx="minor"/>
      </dsp:style>
    </dsp:sp>
    <dsp:sp modelId="{7E9C8F05-01E2-7948-A407-853E5214B3D7}">
      <dsp:nvSpPr>
        <dsp:cNvPr id="0" name=""/>
        <dsp:cNvSpPr/>
      </dsp:nvSpPr>
      <dsp:spPr>
        <a:xfrm>
          <a:off x="287234" y="2063438"/>
          <a:ext cx="4021279" cy="442800"/>
        </a:xfrm>
        <a:prstGeom prst="roundRect">
          <a:avLst/>
        </a:prstGeom>
        <a:gradFill rotWithShape="0">
          <a:gsLst>
            <a:gs pos="0">
              <a:schemeClr val="accent3">
                <a:hueOff val="526940"/>
                <a:satOff val="-34591"/>
                <a:lumOff val="1569"/>
                <a:alphaOff val="0"/>
                <a:tint val="98000"/>
                <a:lumMod val="110000"/>
              </a:schemeClr>
            </a:gs>
            <a:gs pos="84000">
              <a:schemeClr val="accent3">
                <a:hueOff val="526940"/>
                <a:satOff val="-34591"/>
                <a:lumOff val="156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hide</a:t>
          </a:r>
          <a:endParaRPr lang="en-US" altLang="en-US" sz="1500" kern="1200" dirty="0"/>
        </a:p>
      </dsp:txBody>
      <dsp:txXfrm>
        <a:off x="308850" y="2085054"/>
        <a:ext cx="3978047" cy="399568"/>
      </dsp:txXfrm>
    </dsp:sp>
    <dsp:sp modelId="{A902E566-1C69-4F45-9DEB-CF90BF9A0BE3}">
      <dsp:nvSpPr>
        <dsp:cNvPr id="0" name=""/>
        <dsp:cNvSpPr/>
      </dsp:nvSpPr>
      <dsp:spPr>
        <a:xfrm>
          <a:off x="0" y="2965238"/>
          <a:ext cx="5744684" cy="378000"/>
        </a:xfrm>
        <a:prstGeom prst="rect">
          <a:avLst/>
        </a:prstGeom>
        <a:solidFill>
          <a:schemeClr val="lt1">
            <a:alpha val="90000"/>
            <a:hueOff val="0"/>
            <a:satOff val="0"/>
            <a:lumOff val="0"/>
            <a:alphaOff val="0"/>
          </a:schemeClr>
        </a:solidFill>
        <a:ln w="12700" cap="rnd" cmpd="sng" algn="ctr">
          <a:solidFill>
            <a:schemeClr val="accent3">
              <a:hueOff val="702587"/>
              <a:satOff val="-46121"/>
              <a:lumOff val="2092"/>
              <a:alphaOff val="0"/>
            </a:schemeClr>
          </a:solidFill>
          <a:prstDash val="solid"/>
        </a:ln>
        <a:effectLst/>
      </dsp:spPr>
      <dsp:style>
        <a:lnRef idx="1">
          <a:scrgbClr r="0" g="0" b="0"/>
        </a:lnRef>
        <a:fillRef idx="1">
          <a:scrgbClr r="0" g="0" b="0"/>
        </a:fillRef>
        <a:effectRef idx="0">
          <a:scrgbClr r="0" g="0" b="0"/>
        </a:effectRef>
        <a:fontRef idx="minor"/>
      </dsp:style>
    </dsp:sp>
    <dsp:sp modelId="{58D0D4D4-6612-B246-920B-987C747CC6F8}">
      <dsp:nvSpPr>
        <dsp:cNvPr id="0" name=""/>
        <dsp:cNvSpPr/>
      </dsp:nvSpPr>
      <dsp:spPr>
        <a:xfrm>
          <a:off x="287234" y="2743838"/>
          <a:ext cx="4021279" cy="442800"/>
        </a:xfrm>
        <a:prstGeom prst="roundRect">
          <a:avLst/>
        </a:prstGeom>
        <a:gradFill rotWithShape="0">
          <a:gsLst>
            <a:gs pos="0">
              <a:schemeClr val="accent3">
                <a:hueOff val="702587"/>
                <a:satOff val="-46121"/>
                <a:lumOff val="2092"/>
                <a:alphaOff val="0"/>
                <a:tint val="98000"/>
                <a:lumMod val="110000"/>
              </a:schemeClr>
            </a:gs>
            <a:gs pos="84000">
              <a:schemeClr val="accent3">
                <a:hueOff val="702587"/>
                <a:satOff val="-46121"/>
                <a:lumOff val="209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a:t>How do they propagate</a:t>
          </a:r>
          <a:endParaRPr lang="en-US" altLang="en-US" sz="1500" kern="1200" dirty="0"/>
        </a:p>
      </dsp:txBody>
      <dsp:txXfrm>
        <a:off x="308850" y="2765454"/>
        <a:ext cx="3978047" cy="399568"/>
      </dsp:txXfrm>
    </dsp:sp>
    <dsp:sp modelId="{E7FAB1E4-9588-924F-9518-5240893250F3}">
      <dsp:nvSpPr>
        <dsp:cNvPr id="0" name=""/>
        <dsp:cNvSpPr/>
      </dsp:nvSpPr>
      <dsp:spPr>
        <a:xfrm>
          <a:off x="0" y="3645638"/>
          <a:ext cx="5744684" cy="378000"/>
        </a:xfrm>
        <a:prstGeom prst="rect">
          <a:avLst/>
        </a:prstGeom>
        <a:solidFill>
          <a:schemeClr val="lt1">
            <a:alpha val="90000"/>
            <a:hueOff val="0"/>
            <a:satOff val="0"/>
            <a:lumOff val="0"/>
            <a:alphaOff val="0"/>
          </a:schemeClr>
        </a:solidFill>
        <a:ln w="12700" cap="rnd" cmpd="sng" algn="ctr">
          <a:solidFill>
            <a:schemeClr val="accent3">
              <a:hueOff val="878233"/>
              <a:satOff val="-57652"/>
              <a:lumOff val="2615"/>
              <a:alphaOff val="0"/>
            </a:schemeClr>
          </a:solidFill>
          <a:prstDash val="solid"/>
        </a:ln>
        <a:effectLst/>
      </dsp:spPr>
      <dsp:style>
        <a:lnRef idx="1">
          <a:scrgbClr r="0" g="0" b="0"/>
        </a:lnRef>
        <a:fillRef idx="1">
          <a:scrgbClr r="0" g="0" b="0"/>
        </a:fillRef>
        <a:effectRef idx="0">
          <a:scrgbClr r="0" g="0" b="0"/>
        </a:effectRef>
        <a:fontRef idx="minor"/>
      </dsp:style>
    </dsp:sp>
    <dsp:sp modelId="{8A7636CB-9577-FA49-915F-55FD3E0B4E10}">
      <dsp:nvSpPr>
        <dsp:cNvPr id="0" name=""/>
        <dsp:cNvSpPr/>
      </dsp:nvSpPr>
      <dsp:spPr>
        <a:xfrm>
          <a:off x="287234" y="3424238"/>
          <a:ext cx="4021279" cy="442800"/>
        </a:xfrm>
        <a:prstGeom prst="roundRect">
          <a:avLst/>
        </a:prstGeom>
        <a:gradFill rotWithShape="0">
          <a:gsLst>
            <a:gs pos="0">
              <a:schemeClr val="accent3">
                <a:hueOff val="878233"/>
                <a:satOff val="-57652"/>
                <a:lumOff val="2615"/>
                <a:alphaOff val="0"/>
                <a:tint val="98000"/>
                <a:lumMod val="110000"/>
              </a:schemeClr>
            </a:gs>
            <a:gs pos="84000">
              <a:schemeClr val="accent3">
                <a:hueOff val="878233"/>
                <a:satOff val="-57652"/>
                <a:lumOff val="261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The Malware Zoo</a:t>
          </a:r>
        </a:p>
      </dsp:txBody>
      <dsp:txXfrm>
        <a:off x="308850" y="3445854"/>
        <a:ext cx="3978047" cy="399568"/>
      </dsp:txXfrm>
    </dsp:sp>
    <dsp:sp modelId="{4F615A25-A69D-0346-A80D-A6CBEEA54178}">
      <dsp:nvSpPr>
        <dsp:cNvPr id="0" name=""/>
        <dsp:cNvSpPr/>
      </dsp:nvSpPr>
      <dsp:spPr>
        <a:xfrm>
          <a:off x="0" y="4326037"/>
          <a:ext cx="5744684" cy="378000"/>
        </a:xfrm>
        <a:prstGeom prst="rect">
          <a:avLst/>
        </a:prstGeom>
        <a:solidFill>
          <a:schemeClr val="lt1">
            <a:alpha val="90000"/>
            <a:hueOff val="0"/>
            <a:satOff val="0"/>
            <a:lumOff val="0"/>
            <a:alphaOff val="0"/>
          </a:schemeClr>
        </a:solidFill>
        <a:ln w="12700" cap="rnd" cmpd="sng" algn="ctr">
          <a:solidFill>
            <a:schemeClr val="accent3">
              <a:hueOff val="1053880"/>
              <a:satOff val="-69182"/>
              <a:lumOff val="3138"/>
              <a:alphaOff val="0"/>
            </a:schemeClr>
          </a:solidFill>
          <a:prstDash val="solid"/>
        </a:ln>
        <a:effectLst/>
      </dsp:spPr>
      <dsp:style>
        <a:lnRef idx="1">
          <a:scrgbClr r="0" g="0" b="0"/>
        </a:lnRef>
        <a:fillRef idx="1">
          <a:scrgbClr r="0" g="0" b="0"/>
        </a:fillRef>
        <a:effectRef idx="0">
          <a:scrgbClr r="0" g="0" b="0"/>
        </a:effectRef>
        <a:fontRef idx="minor"/>
      </dsp:style>
    </dsp:sp>
    <dsp:sp modelId="{4DCBCCDF-2925-BA47-827B-8DCFE7C5890E}">
      <dsp:nvSpPr>
        <dsp:cNvPr id="0" name=""/>
        <dsp:cNvSpPr/>
      </dsp:nvSpPr>
      <dsp:spPr>
        <a:xfrm>
          <a:off x="287234" y="4104638"/>
          <a:ext cx="4021279" cy="442800"/>
        </a:xfrm>
        <a:prstGeom prst="roundRect">
          <a:avLst/>
        </a:prstGeom>
        <a:gradFill rotWithShape="0">
          <a:gsLst>
            <a:gs pos="0">
              <a:schemeClr val="accent3">
                <a:hueOff val="1053880"/>
                <a:satOff val="-69182"/>
                <a:lumOff val="3138"/>
                <a:alphaOff val="0"/>
                <a:tint val="98000"/>
                <a:lumMod val="110000"/>
              </a:schemeClr>
            </a:gs>
            <a:gs pos="84000">
              <a:schemeClr val="accent3">
                <a:hueOff val="1053880"/>
                <a:satOff val="-69182"/>
                <a:lumOff val="313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How to detect them</a:t>
          </a:r>
        </a:p>
      </dsp:txBody>
      <dsp:txXfrm>
        <a:off x="308850" y="4126254"/>
        <a:ext cx="3978047" cy="3995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C679D-AAFD-BC43-B2B7-3CD4E4723566}"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A3F20-BB35-DD4A-A782-78A568FD3F50}" type="slidenum">
              <a:rPr lang="en-US" smtClean="0"/>
              <a:t>‹#›</a:t>
            </a:fld>
            <a:endParaRPr lang="en-US"/>
          </a:p>
        </p:txBody>
      </p:sp>
    </p:spTree>
    <p:extLst>
      <p:ext uri="{BB962C8B-B14F-4D97-AF65-F5344CB8AC3E}">
        <p14:creationId xmlns:p14="http://schemas.microsoft.com/office/powerpoint/2010/main" val="340350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vast.com/c-computer-virus"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avast.com/c-malware-vs-viru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8</a:t>
            </a:fld>
            <a:endParaRPr lang="en-US"/>
          </a:p>
        </p:txBody>
      </p:sp>
    </p:spTree>
    <p:extLst>
      <p:ext uri="{BB962C8B-B14F-4D97-AF65-F5344CB8AC3E}">
        <p14:creationId xmlns:p14="http://schemas.microsoft.com/office/powerpoint/2010/main" val="286829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term for any document containing a virus, which will run automatically when the document is opened.</a:t>
            </a:r>
          </a:p>
          <a:p>
            <a:r>
              <a:rPr lang="en-US" dirty="0"/>
              <a:t>e.g. PDF files may contain malicious </a:t>
            </a:r>
            <a:r>
              <a:rPr lang="en-US" dirty="0" err="1"/>
              <a:t>Javascript</a:t>
            </a:r>
            <a:r>
              <a:rPr lang="en-US" dirty="0"/>
              <a:t> code.</a:t>
            </a:r>
          </a:p>
        </p:txBody>
      </p:sp>
      <p:sp>
        <p:nvSpPr>
          <p:cNvPr id="4" name="Slide Number Placeholder 3"/>
          <p:cNvSpPr>
            <a:spLocks noGrp="1"/>
          </p:cNvSpPr>
          <p:nvPr>
            <p:ph type="sldNum" sz="quarter" idx="5"/>
          </p:nvPr>
        </p:nvSpPr>
        <p:spPr/>
        <p:txBody>
          <a:bodyPr/>
          <a:lstStyle/>
          <a:p>
            <a:fld id="{56CA3F20-BB35-DD4A-A782-78A568FD3F50}" type="slidenum">
              <a:rPr lang="en-US" smtClean="0"/>
              <a:t>31</a:t>
            </a:fld>
            <a:endParaRPr lang="en-US"/>
          </a:p>
        </p:txBody>
      </p:sp>
    </p:spTree>
    <p:extLst>
      <p:ext uri="{BB962C8B-B14F-4D97-AF65-F5344CB8AC3E}">
        <p14:creationId xmlns:p14="http://schemas.microsoft.com/office/powerpoint/2010/main" val="3338877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https://</a:t>
            </a:r>
            <a:r>
              <a:rPr lang="en-AU" sz="1200" b="0" i="0" kern="1200" dirty="0" err="1">
                <a:solidFill>
                  <a:schemeClr val="tx1"/>
                </a:solidFill>
                <a:effectLst/>
                <a:latin typeface="+mn-lt"/>
                <a:ea typeface="+mn-ea"/>
                <a:cs typeface="+mn-cs"/>
              </a:rPr>
              <a:t>www.avast.com</a:t>
            </a:r>
            <a:r>
              <a:rPr lang="en-AU" sz="1200" b="0" i="0" kern="1200" dirty="0">
                <a:solidFill>
                  <a:schemeClr val="tx1"/>
                </a:solidFill>
                <a:effectLst/>
                <a:latin typeface="+mn-lt"/>
                <a:ea typeface="+mn-ea"/>
                <a:cs typeface="+mn-cs"/>
              </a:rPr>
              <a:t>/c-macro-virus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macro virus is a </a:t>
            </a:r>
            <a:r>
              <a:rPr lang="en-AU" sz="1200" b="0" i="0" kern="1200" dirty="0">
                <a:solidFill>
                  <a:schemeClr val="tx1"/>
                </a:solidFill>
                <a:effectLst/>
                <a:latin typeface="+mn-lt"/>
                <a:ea typeface="+mn-ea"/>
                <a:cs typeface="+mn-cs"/>
                <a:hlinkClick r:id="rId3"/>
              </a:rPr>
              <a:t>computer virus</a:t>
            </a:r>
            <a:r>
              <a:rPr lang="en-AU" sz="1200" b="0" i="0" kern="1200" dirty="0">
                <a:solidFill>
                  <a:schemeClr val="tx1"/>
                </a:solidFill>
                <a:effectLst/>
                <a:latin typeface="+mn-lt"/>
                <a:ea typeface="+mn-ea"/>
                <a:cs typeface="+mn-cs"/>
              </a:rPr>
              <a:t> written in the same macro language as the software it infects — common victims include </a:t>
            </a:r>
            <a:r>
              <a:rPr lang="en-AU" sz="1200" b="1" i="0" kern="1200" dirty="0">
                <a:solidFill>
                  <a:schemeClr val="tx1"/>
                </a:solidFill>
                <a:effectLst/>
                <a:latin typeface="+mn-lt"/>
                <a:ea typeface="+mn-ea"/>
                <a:cs typeface="+mn-cs"/>
              </a:rPr>
              <a:t>Microsoft Excel </a:t>
            </a:r>
            <a:r>
              <a:rPr lang="en-AU" sz="1200" b="0" i="0" kern="1200" dirty="0">
                <a:solidFill>
                  <a:schemeClr val="tx1"/>
                </a:solidFill>
                <a:effectLst/>
                <a:latin typeface="+mn-lt"/>
                <a:ea typeface="+mn-ea"/>
                <a:cs typeface="+mn-cs"/>
              </a:rPr>
              <a:t>and </a:t>
            </a:r>
            <a:r>
              <a:rPr lang="en-AU" sz="1200" b="1" i="0" kern="1200" dirty="0">
                <a:solidFill>
                  <a:schemeClr val="tx1"/>
                </a:solidFill>
                <a:effectLst/>
                <a:latin typeface="+mn-lt"/>
                <a:ea typeface="+mn-ea"/>
                <a:cs typeface="+mn-cs"/>
              </a:rPr>
              <a:t>Word</a:t>
            </a:r>
            <a:r>
              <a:rPr lang="en-AU" sz="1200" b="0" i="0" kern="1200" dirty="0">
                <a:solidFill>
                  <a:schemeClr val="tx1"/>
                </a:solidFill>
                <a:effectLst/>
                <a:latin typeface="+mn-lt"/>
                <a:ea typeface="+mn-ea"/>
                <a:cs typeface="+mn-cs"/>
              </a:rPr>
              <a:t>. Because they target software rather than systems, macro viruses can infect any operating system. So a macro virus can infect a PC or Mac.</a:t>
            </a:r>
          </a:p>
          <a:p>
            <a:r>
              <a:rPr lang="en-AU" sz="1200" b="0" i="0" kern="1200" dirty="0">
                <a:solidFill>
                  <a:schemeClr val="tx1"/>
                </a:solidFill>
                <a:effectLst/>
                <a:latin typeface="+mn-lt"/>
                <a:ea typeface="+mn-ea"/>
                <a:cs typeface="+mn-cs"/>
              </a:rPr>
              <a:t>It’s called a </a:t>
            </a:r>
            <a:r>
              <a:rPr lang="en-AU" sz="1200" b="0" i="1" kern="1200" dirty="0">
                <a:solidFill>
                  <a:schemeClr val="tx1"/>
                </a:solidFill>
                <a:effectLst/>
                <a:latin typeface="+mn-lt"/>
                <a:ea typeface="+mn-ea"/>
                <a:cs typeface="+mn-cs"/>
              </a:rPr>
              <a:t>macro</a:t>
            </a:r>
            <a:r>
              <a:rPr lang="en-AU" sz="1200" b="0" i="0" kern="1200" dirty="0">
                <a:solidFill>
                  <a:schemeClr val="tx1"/>
                </a:solidFill>
                <a:effectLst/>
                <a:latin typeface="+mn-lt"/>
                <a:ea typeface="+mn-ea"/>
                <a:cs typeface="+mn-cs"/>
              </a:rPr>
              <a:t> virus because it’s written using a macro language. Without getting too technical, a </a:t>
            </a:r>
            <a:r>
              <a:rPr lang="en-AU" sz="1200" b="1" i="0" kern="1200" dirty="0">
                <a:solidFill>
                  <a:schemeClr val="tx1"/>
                </a:solidFill>
                <a:effectLst/>
                <a:latin typeface="+mn-lt"/>
                <a:ea typeface="+mn-ea"/>
                <a:cs typeface="+mn-cs"/>
              </a:rPr>
              <a:t>macro language</a:t>
            </a:r>
            <a:r>
              <a:rPr lang="en-AU" sz="1200" b="0" i="0" kern="1200" dirty="0">
                <a:solidFill>
                  <a:schemeClr val="tx1"/>
                </a:solidFill>
                <a:effectLst/>
                <a:latin typeface="+mn-lt"/>
                <a:ea typeface="+mn-ea"/>
                <a:cs typeface="+mn-cs"/>
              </a:rPr>
              <a:t> is a special-purpose command language that lets you easily automate certain sequences in specific applications. </a:t>
            </a:r>
          </a:p>
          <a:p>
            <a:r>
              <a:rPr lang="en-AU" sz="1200" b="0" i="0" kern="1200" dirty="0">
                <a:solidFill>
                  <a:schemeClr val="tx1"/>
                </a:solidFill>
                <a:effectLst/>
                <a:latin typeface="+mn-lt"/>
                <a:ea typeface="+mn-ea"/>
                <a:cs typeface="+mn-cs"/>
              </a:rPr>
              <a:t>Macro viruses specifically target this macro language and </a:t>
            </a:r>
            <a:r>
              <a:rPr lang="en-AU" sz="1200" b="1" i="0" kern="1200" dirty="0">
                <a:solidFill>
                  <a:schemeClr val="tx1"/>
                </a:solidFill>
                <a:effectLst/>
                <a:latin typeface="+mn-lt"/>
                <a:ea typeface="+mn-ea"/>
                <a:cs typeface="+mn-cs"/>
              </a:rPr>
              <a:t>insert themselves into the automated processes</a:t>
            </a:r>
            <a:r>
              <a:rPr lang="en-AU" sz="1200" b="0" i="0" kern="1200" dirty="0">
                <a:solidFill>
                  <a:schemeClr val="tx1"/>
                </a:solidFill>
                <a:effectLst/>
                <a:latin typeface="+mn-lt"/>
                <a:ea typeface="+mn-ea"/>
                <a:cs typeface="+mn-cs"/>
              </a:rPr>
              <a:t>. Software infected with a macro virus may be compelled to create new files, corrupt data, move text, send files, format hard drives, insert pictures, and deliver other, possibly even more destructive kinds of </a:t>
            </a:r>
            <a:r>
              <a:rPr lang="en-AU" sz="1200" b="0" i="0" kern="1200" dirty="0">
                <a:solidFill>
                  <a:schemeClr val="tx1"/>
                </a:solidFill>
                <a:effectLst/>
                <a:latin typeface="+mn-lt"/>
                <a:ea typeface="+mn-ea"/>
                <a:cs typeface="+mn-cs"/>
                <a:hlinkClick r:id="rId4"/>
              </a:rPr>
              <a:t>viruses or other types of malware.</a:t>
            </a:r>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32</a:t>
            </a:fld>
            <a:endParaRPr lang="en-US"/>
          </a:p>
        </p:txBody>
      </p:sp>
    </p:spTree>
    <p:extLst>
      <p:ext uri="{BB962C8B-B14F-4D97-AF65-F5344CB8AC3E}">
        <p14:creationId xmlns:p14="http://schemas.microsoft.com/office/powerpoint/2010/main" val="1691207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33</a:t>
            </a:fld>
            <a:endParaRPr lang="en-US"/>
          </a:p>
        </p:txBody>
      </p:sp>
    </p:spTree>
    <p:extLst>
      <p:ext uri="{BB962C8B-B14F-4D97-AF65-F5344CB8AC3E}">
        <p14:creationId xmlns:p14="http://schemas.microsoft.com/office/powerpoint/2010/main" val="144719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35</a:t>
            </a:fld>
            <a:endParaRPr lang="en-US"/>
          </a:p>
        </p:txBody>
      </p:sp>
    </p:spTree>
    <p:extLst>
      <p:ext uri="{BB962C8B-B14F-4D97-AF65-F5344CB8AC3E}">
        <p14:creationId xmlns:p14="http://schemas.microsoft.com/office/powerpoint/2010/main" val="314733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36</a:t>
            </a:fld>
            <a:endParaRPr lang="en-US"/>
          </a:p>
        </p:txBody>
      </p:sp>
    </p:spTree>
    <p:extLst>
      <p:ext uri="{BB962C8B-B14F-4D97-AF65-F5344CB8AC3E}">
        <p14:creationId xmlns:p14="http://schemas.microsoft.com/office/powerpoint/2010/main" val="414023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37</a:t>
            </a:fld>
            <a:endParaRPr lang="en-US"/>
          </a:p>
        </p:txBody>
      </p:sp>
    </p:spTree>
    <p:extLst>
      <p:ext uri="{BB962C8B-B14F-4D97-AF65-F5344CB8AC3E}">
        <p14:creationId xmlns:p14="http://schemas.microsoft.com/office/powerpoint/2010/main" val="243189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Packer: basically a layer of code around the actual malicious code, to hide it. Unpacks itself in memory when packed file is executed. Self extracting archive. </a:t>
            </a:r>
          </a:p>
          <a:p>
            <a:r>
              <a:rPr lang="en-US" dirty="0"/>
              <a:t>Cybercriminals may pack (compress) the code many times, or may use different packers in successive generations, to make new variants.</a:t>
            </a:r>
          </a:p>
          <a:p>
            <a:r>
              <a:rPr lang="en-AU" sz="1200" b="0" i="0" kern="1200" dirty="0">
                <a:solidFill>
                  <a:schemeClr val="tx1"/>
                </a:solidFill>
                <a:effectLst/>
                <a:latin typeface="+mn-lt"/>
                <a:ea typeface="+mn-ea"/>
                <a:cs typeface="+mn-cs"/>
              </a:rPr>
              <a:t>Packers remain an effective way to slow down analysis.</a:t>
            </a:r>
          </a:p>
          <a:p>
            <a:r>
              <a:rPr lang="en-AU" sz="1200" b="0" i="0" kern="1200" dirty="0">
                <a:solidFill>
                  <a:schemeClr val="tx1"/>
                </a:solidFill>
                <a:effectLst/>
                <a:latin typeface="+mn-lt"/>
                <a:ea typeface="+mn-ea"/>
                <a:cs typeface="+mn-cs"/>
              </a:rPr>
              <a:t>Packers may add anti debugging and anti sandbox techniques.</a:t>
            </a:r>
          </a:p>
          <a:p>
            <a:r>
              <a:rPr lang="en-AU" sz="1200" b="0" i="0" kern="1200" dirty="0">
                <a:solidFill>
                  <a:schemeClr val="tx1"/>
                </a:solidFill>
                <a:effectLst/>
                <a:latin typeface="+mn-lt"/>
                <a:ea typeface="+mn-ea"/>
                <a:cs typeface="+mn-cs"/>
              </a:rPr>
              <a:t>Code </a:t>
            </a:r>
            <a:r>
              <a:rPr lang="en-AU" sz="1200" b="0" i="0" kern="1200" dirty="0" err="1">
                <a:solidFill>
                  <a:schemeClr val="tx1"/>
                </a:solidFill>
                <a:effectLst/>
                <a:latin typeface="+mn-lt"/>
                <a:ea typeface="+mn-ea"/>
                <a:cs typeface="+mn-cs"/>
              </a:rPr>
              <a:t>virtualiztion</a:t>
            </a:r>
            <a:r>
              <a:rPr lang="en-AU" sz="1200" b="0" i="0" kern="1200" dirty="0">
                <a:solidFill>
                  <a:schemeClr val="tx1"/>
                </a:solidFill>
                <a:effectLst/>
                <a:latin typeface="+mn-lt"/>
                <a:ea typeface="+mn-ea"/>
                <a:cs typeface="+mn-cs"/>
              </a:rPr>
              <a:t>: code runs inside a virtual environment when executed, so you never see the actual original malware’s assembly code (which analysis reveals otherwise). Most difficult to </a:t>
            </a:r>
            <a:r>
              <a:rPr lang="en-AU" sz="1200" b="0" i="0" kern="1200" dirty="0" err="1">
                <a:solidFill>
                  <a:schemeClr val="tx1"/>
                </a:solidFill>
                <a:effectLst/>
                <a:latin typeface="+mn-lt"/>
                <a:ea typeface="+mn-ea"/>
                <a:cs typeface="+mn-cs"/>
              </a:rPr>
              <a:t>analyze</a:t>
            </a:r>
            <a:r>
              <a:rPr lang="en-AU" sz="1200" b="0" i="0" kern="1200" dirty="0">
                <a:solidFill>
                  <a:schemeClr val="tx1"/>
                </a:solidFill>
                <a:effectLst/>
                <a:latin typeface="+mn-lt"/>
                <a:ea typeface="+mn-ea"/>
                <a:cs typeface="+mn-cs"/>
              </a:rPr>
              <a:t> this type of packer. Virtual machine software protection translates an executable's original code into a special format that only a special virtual machine can run. A virtual machine is then called to run this code</a:t>
            </a:r>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40</a:t>
            </a:fld>
            <a:endParaRPr lang="en-US"/>
          </a:p>
        </p:txBody>
      </p:sp>
    </p:spTree>
    <p:extLst>
      <p:ext uri="{BB962C8B-B14F-4D97-AF65-F5344CB8AC3E}">
        <p14:creationId xmlns:p14="http://schemas.microsoft.com/office/powerpoint/2010/main" val="592725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42</a:t>
            </a:fld>
            <a:endParaRPr lang="en-US"/>
          </a:p>
        </p:txBody>
      </p:sp>
    </p:spTree>
    <p:extLst>
      <p:ext uri="{BB962C8B-B14F-4D97-AF65-F5344CB8AC3E}">
        <p14:creationId xmlns:p14="http://schemas.microsoft.com/office/powerpoint/2010/main" val="2380301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47</a:t>
            </a:fld>
            <a:endParaRPr lang="en-US"/>
          </a:p>
        </p:txBody>
      </p:sp>
    </p:spTree>
    <p:extLst>
      <p:ext uri="{BB962C8B-B14F-4D97-AF65-F5344CB8AC3E}">
        <p14:creationId xmlns:p14="http://schemas.microsoft.com/office/powerpoint/2010/main" val="239198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attacker creates a backdoor, i.e. a TCP connection to an infected host.</a:t>
            </a:r>
          </a:p>
          <a:p>
            <a:r>
              <a:rPr lang="en-US" dirty="0"/>
              <a:t>Reverse: Step 1: attacker creates a listener on a particular port of his machine. Step 2, malware infects a host (say, a rootkit or trojan). Step 3, the malware then opens an outgoing connection to the attacker from the host. This allows bypassing firewalls which may not allow incoming connections. For example, servers may only allow connections on ports 443 and 80, but through a reverse shell, an attacker can get a webserver to create a connection to the attacker.</a:t>
            </a:r>
          </a:p>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48</a:t>
            </a:fld>
            <a:endParaRPr lang="en-US"/>
          </a:p>
        </p:txBody>
      </p:sp>
    </p:spTree>
    <p:extLst>
      <p:ext uri="{BB962C8B-B14F-4D97-AF65-F5344CB8AC3E}">
        <p14:creationId xmlns:p14="http://schemas.microsoft.com/office/powerpoint/2010/main" val="247602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10</a:t>
            </a:fld>
            <a:endParaRPr lang="en-US"/>
          </a:p>
        </p:txBody>
      </p:sp>
    </p:spTree>
    <p:extLst>
      <p:ext uri="{BB962C8B-B14F-4D97-AF65-F5344CB8AC3E}">
        <p14:creationId xmlns:p14="http://schemas.microsoft.com/office/powerpoint/2010/main" val="332619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Covert backdoor: one that uses a legitimate protocol to communicate b/w victim and attacker (or, basically, an infected machine and its controller). For example ICMP. </a:t>
            </a:r>
          </a:p>
          <a:p>
            <a:endParaRPr lang="en-US" dirty="0"/>
          </a:p>
          <a:p>
            <a:r>
              <a:rPr lang="en-US" dirty="0" err="1"/>
              <a:t>Rendevous</a:t>
            </a:r>
            <a:r>
              <a:rPr lang="en-US" dirty="0"/>
              <a:t> point is a different server that both the attacker and infected host communicate with. For example, </a:t>
            </a:r>
            <a:r>
              <a:rPr lang="en-US" dirty="0" err="1"/>
              <a:t>Conficker</a:t>
            </a:r>
            <a:r>
              <a:rPr lang="en-US" dirty="0"/>
              <a:t> infected machines generate a set of domain names, one of which is registered and controlled by the attacker, and connect to that URL to read data that the attacker has placed there. (They were downloading executables according to this analysis: https://</a:t>
            </a:r>
            <a:r>
              <a:rPr lang="en-US" dirty="0" err="1"/>
              <a:t>www.usenix.org</a:t>
            </a:r>
            <a:r>
              <a:rPr lang="en-US" dirty="0"/>
              <a:t>/legacy/event/leet09/tech/</a:t>
            </a:r>
            <a:r>
              <a:rPr lang="en-US" dirty="0" err="1"/>
              <a:t>full_papers</a:t>
            </a:r>
            <a:r>
              <a:rPr lang="en-US" dirty="0"/>
              <a:t>/</a:t>
            </a:r>
            <a:r>
              <a:rPr lang="en-US" dirty="0" err="1"/>
              <a:t>porras</a:t>
            </a:r>
            <a:r>
              <a:rPr lang="en-US" dirty="0"/>
              <a:t>/</a:t>
            </a:r>
            <a:r>
              <a:rPr lang="en-US" dirty="0" err="1"/>
              <a:t>porras_html</a:t>
            </a:r>
            <a:r>
              <a:rPr lang="en-US" dirty="0"/>
              <a:t>/</a:t>
            </a:r>
            <a:r>
              <a:rPr lang="en-US" dirty="0" err="1"/>
              <a:t>leet_paper.html</a:t>
            </a:r>
            <a:r>
              <a:rPr lang="en-US" dirty="0"/>
              <a:t>)</a:t>
            </a:r>
          </a:p>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49</a:t>
            </a:fld>
            <a:endParaRPr lang="en-US"/>
          </a:p>
        </p:txBody>
      </p:sp>
    </p:spTree>
    <p:extLst>
      <p:ext uri="{BB962C8B-B14F-4D97-AF65-F5344CB8AC3E}">
        <p14:creationId xmlns:p14="http://schemas.microsoft.com/office/powerpoint/2010/main" val="1598908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Prevention:</a:t>
            </a:r>
          </a:p>
          <a:p>
            <a:r>
              <a:rPr lang="en-AU" sz="1200" b="0" i="0" kern="1200" dirty="0">
                <a:solidFill>
                  <a:schemeClr val="tx1"/>
                </a:solidFill>
                <a:effectLst/>
                <a:latin typeface="+mn-lt"/>
                <a:ea typeface="+mn-ea"/>
                <a:cs typeface="+mn-cs"/>
              </a:rPr>
              <a:t>ICMP </a:t>
            </a:r>
            <a:r>
              <a:rPr lang="en-AU" sz="1200" b="0" i="0" kern="1200" dirty="0" err="1">
                <a:solidFill>
                  <a:schemeClr val="tx1"/>
                </a:solidFill>
                <a:effectLst/>
                <a:latin typeface="+mn-lt"/>
                <a:ea typeface="+mn-ea"/>
                <a:cs typeface="+mn-cs"/>
              </a:rPr>
              <a:t>tunneling</a:t>
            </a:r>
            <a:r>
              <a:rPr lang="en-AU" sz="1200" b="0" i="0" kern="1200" dirty="0">
                <a:solidFill>
                  <a:schemeClr val="tx1"/>
                </a:solidFill>
                <a:effectLst/>
                <a:latin typeface="+mn-lt"/>
                <a:ea typeface="+mn-ea"/>
                <a:cs typeface="+mn-cs"/>
              </a:rPr>
              <a:t> is not new, but this particular sample piqued our interest as a real-world example of malware using this technique to evade detection. ICMP is useful for diagnostics and performance of IP connections in the real world. It is very useful to have them enabled but must be balanced by real-world threats. While we are not suggesting that ICMP should be disabled,  we do suggest putting in place monitoring to help detect such covert communications over ICMP.</a:t>
            </a:r>
          </a:p>
          <a:p>
            <a:r>
              <a:rPr lang="en-AU" sz="1200" b="0" i="0" kern="1200" dirty="0">
                <a:solidFill>
                  <a:schemeClr val="tx1"/>
                </a:solidFill>
                <a:effectLst/>
                <a:latin typeface="+mn-lt"/>
                <a:ea typeface="+mn-ea"/>
                <a:cs typeface="+mn-cs"/>
              </a:rPr>
              <a:t>For network administrators and technical audience, a rule can be implemented to check if a packet is an ICMP echo (type 8), the data size is 788 bytes or greater and check for ICMP sequence number: 1234, 1235 or 1236.  Backdoor command strings such as “download”, “upload”, “exec”, “</a:t>
            </a:r>
            <a:r>
              <a:rPr lang="en-AU" sz="1200" b="0" i="0" kern="1200" dirty="0" err="1">
                <a:solidFill>
                  <a:schemeClr val="tx1"/>
                </a:solidFill>
                <a:effectLst/>
                <a:latin typeface="+mn-lt"/>
                <a:ea typeface="+mn-ea"/>
                <a:cs typeface="+mn-cs"/>
              </a:rPr>
              <a:t>exep</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rexec</a:t>
            </a:r>
            <a:r>
              <a:rPr lang="en-AU" sz="1200" b="0" i="0" kern="1200" dirty="0">
                <a:solidFill>
                  <a:schemeClr val="tx1"/>
                </a:solidFill>
                <a:effectLst/>
                <a:latin typeface="+mn-lt"/>
                <a:ea typeface="+mn-ea"/>
                <a:cs typeface="+mn-cs"/>
              </a:rPr>
              <a:t>”,  “shell” that found in an ICMP data packet can also be flagged.</a:t>
            </a:r>
          </a:p>
          <a:p>
            <a:endParaRPr lang="en-AU" sz="1200" b="0" i="0" kern="1200" dirty="0">
              <a:solidFill>
                <a:schemeClr val="tx1"/>
              </a:solidFill>
              <a:effectLst/>
              <a:latin typeface="+mn-lt"/>
              <a:ea typeface="+mn-ea"/>
              <a:cs typeface="+mn-cs"/>
            </a:endParaRPr>
          </a:p>
          <a:p>
            <a:r>
              <a:rPr lang="en-US" dirty="0"/>
              <a:t>Source: https://</a:t>
            </a:r>
            <a:r>
              <a:rPr lang="en-US" dirty="0" err="1"/>
              <a:t>www.trustwave.com</a:t>
            </a:r>
            <a:r>
              <a:rPr lang="en-US" dirty="0"/>
              <a:t>/</a:t>
            </a:r>
            <a:r>
              <a:rPr lang="en-US" dirty="0" err="1"/>
              <a:t>en</a:t>
            </a:r>
            <a:r>
              <a:rPr lang="en-US" dirty="0"/>
              <a:t>-us/resources/blogs/</a:t>
            </a:r>
            <a:r>
              <a:rPr lang="en-US" dirty="0" err="1"/>
              <a:t>spiderlabs</a:t>
            </a:r>
            <a:r>
              <a:rPr lang="en-US" dirty="0"/>
              <a:t>-blog/backdoor-at-the-end-of-the-</a:t>
            </a:r>
            <a:r>
              <a:rPr lang="en-US" dirty="0" err="1"/>
              <a:t>icmp</a:t>
            </a:r>
            <a:r>
              <a:rPr lang="en-US" dirty="0"/>
              <a:t>-tunnel/</a:t>
            </a:r>
          </a:p>
          <a:p>
            <a:endParaRPr lang="en-US" dirty="0"/>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50</a:t>
            </a:fld>
            <a:endParaRPr lang="en-US"/>
          </a:p>
        </p:txBody>
      </p:sp>
    </p:spTree>
    <p:extLst>
      <p:ext uri="{BB962C8B-B14F-4D97-AF65-F5344CB8AC3E}">
        <p14:creationId xmlns:p14="http://schemas.microsoft.com/office/powerpoint/2010/main" val="210205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54</a:t>
            </a:fld>
            <a:endParaRPr lang="en-US"/>
          </a:p>
        </p:txBody>
      </p:sp>
    </p:spTree>
    <p:extLst>
      <p:ext uri="{BB962C8B-B14F-4D97-AF65-F5344CB8AC3E}">
        <p14:creationId xmlns:p14="http://schemas.microsoft.com/office/powerpoint/2010/main" val="3015447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56</a:t>
            </a:fld>
            <a:endParaRPr lang="en-US"/>
          </a:p>
        </p:txBody>
      </p:sp>
    </p:spTree>
    <p:extLst>
      <p:ext uri="{BB962C8B-B14F-4D97-AF65-F5344CB8AC3E}">
        <p14:creationId xmlns:p14="http://schemas.microsoft.com/office/powerpoint/2010/main" val="76940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dirty="0"/>
              <a:t>https://</a:t>
            </a:r>
            <a:r>
              <a:rPr lang="en-US" dirty="0" err="1"/>
              <a:t>www.cybereason.com</a:t>
            </a:r>
            <a:r>
              <a:rPr lang="en-US" dirty="0"/>
              <a:t>/blog/fileless-malware</a:t>
            </a:r>
          </a:p>
          <a:p>
            <a:r>
              <a:rPr lang="en-US" dirty="0"/>
              <a:t>https://</a:t>
            </a:r>
            <a:r>
              <a:rPr lang="en-US" dirty="0" err="1"/>
              <a:t>www.crowdstrike.com</a:t>
            </a:r>
            <a:r>
              <a:rPr lang="en-US" dirty="0"/>
              <a:t>/cybersecurity-101/malware/fileless-malware/#:~:text=Fileless%20malware%20is%20a%20type,making%20it%20hard%20to%20detect.</a:t>
            </a:r>
          </a:p>
        </p:txBody>
      </p:sp>
      <p:sp>
        <p:nvSpPr>
          <p:cNvPr id="4" name="Slide Number Placeholder 3"/>
          <p:cNvSpPr>
            <a:spLocks noGrp="1"/>
          </p:cNvSpPr>
          <p:nvPr>
            <p:ph type="sldNum" sz="quarter" idx="5"/>
          </p:nvPr>
        </p:nvSpPr>
        <p:spPr/>
        <p:txBody>
          <a:bodyPr/>
          <a:lstStyle/>
          <a:p>
            <a:fld id="{56CA3F20-BB35-DD4A-A782-78A568FD3F50}" type="slidenum">
              <a:rPr lang="en-US" smtClean="0"/>
              <a:t>58</a:t>
            </a:fld>
            <a:endParaRPr lang="en-US"/>
          </a:p>
        </p:txBody>
      </p:sp>
    </p:spTree>
    <p:extLst>
      <p:ext uri="{BB962C8B-B14F-4D97-AF65-F5344CB8AC3E}">
        <p14:creationId xmlns:p14="http://schemas.microsoft.com/office/powerpoint/2010/main" val="87396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videos on this hack:</a:t>
            </a:r>
          </a:p>
          <a:p>
            <a:r>
              <a:rPr lang="en-US" dirty="0"/>
              <a:t>https://</a:t>
            </a:r>
            <a:r>
              <a:rPr lang="en-US" dirty="0" err="1"/>
              <a:t>www.youtube.com</a:t>
            </a:r>
            <a:r>
              <a:rPr lang="en-US" dirty="0"/>
              <a:t>/</a:t>
            </a:r>
            <a:r>
              <a:rPr lang="en-US" dirty="0" err="1"/>
              <a:t>watch?v</a:t>
            </a:r>
            <a:r>
              <a:rPr lang="en-US" dirty="0"/>
              <a:t>=qJM5zG9XhZ8</a:t>
            </a:r>
          </a:p>
        </p:txBody>
      </p:sp>
      <p:sp>
        <p:nvSpPr>
          <p:cNvPr id="4" name="Slide Number Placeholder 3"/>
          <p:cNvSpPr>
            <a:spLocks noGrp="1"/>
          </p:cNvSpPr>
          <p:nvPr>
            <p:ph type="sldNum" sz="quarter" idx="5"/>
          </p:nvPr>
        </p:nvSpPr>
        <p:spPr/>
        <p:txBody>
          <a:bodyPr/>
          <a:lstStyle/>
          <a:p>
            <a:fld id="{56CA3F20-BB35-DD4A-A782-78A568FD3F50}" type="slidenum">
              <a:rPr lang="en-US" smtClean="0"/>
              <a:t>59</a:t>
            </a:fld>
            <a:endParaRPr lang="en-US"/>
          </a:p>
        </p:txBody>
      </p:sp>
    </p:spTree>
    <p:extLst>
      <p:ext uri="{BB962C8B-B14F-4D97-AF65-F5344CB8AC3E}">
        <p14:creationId xmlns:p14="http://schemas.microsoft.com/office/powerpoint/2010/main" val="3186614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reading:</a:t>
            </a:r>
          </a:p>
          <a:p>
            <a:r>
              <a:rPr lang="en-US" dirty="0"/>
              <a:t>https://</a:t>
            </a:r>
            <a:r>
              <a:rPr lang="en-US" dirty="0" err="1"/>
              <a:t>www.kaspersky.com</a:t>
            </a:r>
            <a:r>
              <a:rPr lang="en-US" dirty="0"/>
              <a:t>/resource-center/threats/ransomware-</a:t>
            </a:r>
            <a:r>
              <a:rPr lang="en-US" dirty="0" err="1"/>
              <a:t>wannacry</a:t>
            </a:r>
            <a:endParaRPr lang="en-US" dirty="0"/>
          </a:p>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60</a:t>
            </a:fld>
            <a:endParaRPr lang="en-US"/>
          </a:p>
        </p:txBody>
      </p:sp>
    </p:spTree>
    <p:extLst>
      <p:ext uri="{BB962C8B-B14F-4D97-AF65-F5344CB8AC3E}">
        <p14:creationId xmlns:p14="http://schemas.microsoft.com/office/powerpoint/2010/main" val="2208672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www.malwarebytes.com</a:t>
            </a:r>
            <a:r>
              <a:rPr lang="en-US" dirty="0"/>
              <a:t>/</a:t>
            </a:r>
            <a:r>
              <a:rPr lang="en-US" dirty="0" err="1"/>
              <a:t>cryptojacking</a:t>
            </a:r>
            <a:endParaRPr lang="en-US" dirty="0"/>
          </a:p>
          <a:p>
            <a:endParaRPr lang="en-US" dirty="0"/>
          </a:p>
          <a:p>
            <a:r>
              <a:rPr lang="en-AU" sz="1200" b="0" i="0" kern="1200" dirty="0">
                <a:solidFill>
                  <a:schemeClr val="tx1"/>
                </a:solidFill>
                <a:effectLst/>
                <a:latin typeface="+mn-lt"/>
                <a:ea typeface="+mn-ea"/>
                <a:cs typeface="+mn-cs"/>
              </a:rPr>
              <a:t>In early instances of drive-by </a:t>
            </a:r>
            <a:r>
              <a:rPr lang="en-AU" sz="1200" b="0" i="0" kern="1200" dirty="0" err="1">
                <a:solidFill>
                  <a:schemeClr val="tx1"/>
                </a:solidFill>
                <a:effectLst/>
                <a:latin typeface="+mn-lt"/>
                <a:ea typeface="+mn-ea"/>
                <a:cs typeface="+mn-cs"/>
              </a:rPr>
              <a:t>cryptomining</a:t>
            </a:r>
            <a:r>
              <a:rPr lang="en-AU" sz="1200" b="0" i="0" kern="1200" dirty="0">
                <a:solidFill>
                  <a:schemeClr val="tx1"/>
                </a:solidFill>
                <a:effectLst/>
                <a:latin typeface="+mn-lt"/>
                <a:ea typeface="+mn-ea"/>
                <a:cs typeface="+mn-cs"/>
              </a:rPr>
              <a:t>, web publishers caught up in the bitcoin craze sought to supplement their revenue and monetize their traffic by openly asking visitors’ permission to mine for cryptocurrencies while on their site.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More malicious versions of drive-by </a:t>
            </a:r>
            <a:r>
              <a:rPr lang="en-AU" sz="1200" b="0" i="0" kern="1200" dirty="0" err="1">
                <a:solidFill>
                  <a:schemeClr val="tx1"/>
                </a:solidFill>
                <a:effectLst/>
                <a:latin typeface="+mn-lt"/>
                <a:ea typeface="+mn-ea"/>
                <a:cs typeface="+mn-cs"/>
              </a:rPr>
              <a:t>cryptomining</a:t>
            </a:r>
            <a:r>
              <a:rPr lang="en-AU" sz="1200" b="0" i="0" kern="1200" dirty="0">
                <a:solidFill>
                  <a:schemeClr val="tx1"/>
                </a:solidFill>
                <a:effectLst/>
                <a:latin typeface="+mn-lt"/>
                <a:ea typeface="+mn-ea"/>
                <a:cs typeface="+mn-cs"/>
              </a:rPr>
              <a:t> don’t bother asking for permission and keep running long after you leave the initial site. This is a common technique for owners of dubious sites, or hackers that have compromised legitimate sites. Users have no idea that a site they visited has been using their computer to mine cryptocurrency. The code uses just enough system resources to remain unnoticed. Although the user thinks the visible browser windows are closed, a hidden one stays open. Usually it’s a pop-under which is sized to fit under the task bar or behind the clock.</a:t>
            </a:r>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61</a:t>
            </a:fld>
            <a:endParaRPr lang="en-US"/>
          </a:p>
        </p:txBody>
      </p:sp>
    </p:spTree>
    <p:extLst>
      <p:ext uri="{BB962C8B-B14F-4D97-AF65-F5344CB8AC3E}">
        <p14:creationId xmlns:p14="http://schemas.microsoft.com/office/powerpoint/2010/main" val="407526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65</a:t>
            </a:fld>
            <a:endParaRPr lang="en-US"/>
          </a:p>
        </p:txBody>
      </p:sp>
    </p:spTree>
    <p:extLst>
      <p:ext uri="{BB962C8B-B14F-4D97-AF65-F5344CB8AC3E}">
        <p14:creationId xmlns:p14="http://schemas.microsoft.com/office/powerpoint/2010/main" val="42320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66</a:t>
            </a:fld>
            <a:endParaRPr lang="en-US"/>
          </a:p>
        </p:txBody>
      </p:sp>
    </p:spTree>
    <p:extLst>
      <p:ext uri="{BB962C8B-B14F-4D97-AF65-F5344CB8AC3E}">
        <p14:creationId xmlns:p14="http://schemas.microsoft.com/office/powerpoint/2010/main" val="35746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now.symassets.com</a:t>
            </a:r>
            <a:r>
              <a:rPr lang="en-US" dirty="0"/>
              <a:t>/content/dam/</a:t>
            </a:r>
            <a:r>
              <a:rPr lang="en-US" dirty="0" err="1"/>
              <a:t>norton</a:t>
            </a:r>
            <a:r>
              <a:rPr lang="en-US" dirty="0"/>
              <a:t>/global/images/non-product/</a:t>
            </a:r>
            <a:r>
              <a:rPr lang="en-US" dirty="0" err="1"/>
              <a:t>misc</a:t>
            </a:r>
            <a:r>
              <a:rPr lang="en-US" dirty="0"/>
              <a:t>/</a:t>
            </a:r>
            <a:r>
              <a:rPr lang="en-US" dirty="0" err="1"/>
              <a:t>tlc</a:t>
            </a:r>
            <a:r>
              <a:rPr lang="en-US" dirty="0"/>
              <a:t>/in-post-01-types-of-malware.png</a:t>
            </a:r>
          </a:p>
        </p:txBody>
      </p:sp>
      <p:sp>
        <p:nvSpPr>
          <p:cNvPr id="4" name="Slide Number Placeholder 3"/>
          <p:cNvSpPr>
            <a:spLocks noGrp="1"/>
          </p:cNvSpPr>
          <p:nvPr>
            <p:ph type="sldNum" sz="quarter" idx="5"/>
          </p:nvPr>
        </p:nvSpPr>
        <p:spPr/>
        <p:txBody>
          <a:bodyPr/>
          <a:lstStyle/>
          <a:p>
            <a:fld id="{56CA3F20-BB35-DD4A-A782-78A568FD3F50}" type="slidenum">
              <a:rPr lang="en-US" smtClean="0"/>
              <a:t>13</a:t>
            </a:fld>
            <a:endParaRPr lang="en-US"/>
          </a:p>
        </p:txBody>
      </p:sp>
    </p:spTree>
    <p:extLst>
      <p:ext uri="{BB962C8B-B14F-4D97-AF65-F5344CB8AC3E}">
        <p14:creationId xmlns:p14="http://schemas.microsoft.com/office/powerpoint/2010/main" val="934798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Reading:</a:t>
            </a:r>
          </a:p>
          <a:p>
            <a:r>
              <a:rPr lang="en-US" dirty="0"/>
              <a:t>https://</a:t>
            </a:r>
            <a:r>
              <a:rPr lang="en-US" dirty="0" err="1"/>
              <a:t>www.packetlabs.net</a:t>
            </a:r>
            <a:r>
              <a:rPr lang="en-US" dirty="0"/>
              <a:t>/posts/how-does-wiper-malware-work</a:t>
            </a:r>
            <a:r>
              <a:rPr lang="en-US"/>
              <a:t>/ (For all students)</a:t>
            </a:r>
            <a:endParaRPr lang="en-US" dirty="0"/>
          </a:p>
          <a:p>
            <a:endParaRPr lang="en-US" dirty="0"/>
          </a:p>
          <a:p>
            <a:r>
              <a:rPr lang="en-US" dirty="0"/>
              <a:t>https://</a:t>
            </a:r>
            <a:r>
              <a:rPr lang="en-US" dirty="0" err="1"/>
              <a:t>www.fortinet.com</a:t>
            </a:r>
            <a:r>
              <a:rPr lang="en-US" dirty="0"/>
              <a:t>/blog/threat-research/the-increasing-wiper-malware-threat (Only for BS CSDF students)</a:t>
            </a:r>
          </a:p>
        </p:txBody>
      </p:sp>
      <p:sp>
        <p:nvSpPr>
          <p:cNvPr id="4" name="Slide Number Placeholder 3"/>
          <p:cNvSpPr>
            <a:spLocks noGrp="1"/>
          </p:cNvSpPr>
          <p:nvPr>
            <p:ph type="sldNum" sz="quarter" idx="5"/>
          </p:nvPr>
        </p:nvSpPr>
        <p:spPr/>
        <p:txBody>
          <a:bodyPr/>
          <a:lstStyle/>
          <a:p>
            <a:fld id="{56CA3F20-BB35-DD4A-A782-78A568FD3F50}" type="slidenum">
              <a:rPr lang="en-US" smtClean="0"/>
              <a:t>69</a:t>
            </a:fld>
            <a:endParaRPr lang="en-US"/>
          </a:p>
        </p:txBody>
      </p:sp>
    </p:spTree>
    <p:extLst>
      <p:ext uri="{BB962C8B-B14F-4D97-AF65-F5344CB8AC3E}">
        <p14:creationId xmlns:p14="http://schemas.microsoft.com/office/powerpoint/2010/main" val="223160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70</a:t>
            </a:fld>
            <a:endParaRPr lang="en-US"/>
          </a:p>
        </p:txBody>
      </p:sp>
    </p:spTree>
    <p:extLst>
      <p:ext uri="{BB962C8B-B14F-4D97-AF65-F5344CB8AC3E}">
        <p14:creationId xmlns:p14="http://schemas.microsoft.com/office/powerpoint/2010/main" val="128197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72</a:t>
            </a:fld>
            <a:endParaRPr lang="en-US"/>
          </a:p>
        </p:txBody>
      </p:sp>
    </p:spTree>
    <p:extLst>
      <p:ext uri="{BB962C8B-B14F-4D97-AF65-F5344CB8AC3E}">
        <p14:creationId xmlns:p14="http://schemas.microsoft.com/office/powerpoint/2010/main" val="769502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74</a:t>
            </a:fld>
            <a:endParaRPr lang="en-US"/>
          </a:p>
        </p:txBody>
      </p:sp>
    </p:spTree>
    <p:extLst>
      <p:ext uri="{BB962C8B-B14F-4D97-AF65-F5344CB8AC3E}">
        <p14:creationId xmlns:p14="http://schemas.microsoft.com/office/powerpoint/2010/main" val="3094840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75</a:t>
            </a:fld>
            <a:endParaRPr lang="en-US"/>
          </a:p>
        </p:txBody>
      </p:sp>
    </p:spTree>
    <p:extLst>
      <p:ext uri="{BB962C8B-B14F-4D97-AF65-F5344CB8AC3E}">
        <p14:creationId xmlns:p14="http://schemas.microsoft.com/office/powerpoint/2010/main" val="326101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a:extLst>
              <a:ext uri="{FF2B5EF4-FFF2-40B4-BE49-F238E27FC236}">
                <a16:creationId xmlns:a16="http://schemas.microsoft.com/office/drawing/2014/main" id="{BAE7B6F1-C2B9-8977-3F85-648F347A2AE9}"/>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6" name="Rectangle 2">
            <a:extLst>
              <a:ext uri="{FF2B5EF4-FFF2-40B4-BE49-F238E27FC236}">
                <a16:creationId xmlns:a16="http://schemas.microsoft.com/office/drawing/2014/main" id="{CBC4B154-0E10-873B-A689-7E86496DCE3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sz="1600">
                <a:solidFill>
                  <a:srgbClr val="333333"/>
                </a:solidFill>
                <a:latin typeface="Marker Felt" panose="02000400000000000000" pitchFamily="2" charset="77"/>
                <a:ea typeface="Marker Felt" panose="02000400000000000000" pitchFamily="2" charset="77"/>
                <a:cs typeface="Marker Felt" panose="02000400000000000000" pitchFamily="2" charset="77"/>
                <a:sym typeface="Marker Felt" panose="02000400000000000000" pitchFamily="2" charset="77"/>
              </a:rPr>
              <a:t>Speak of sending mail</a:t>
            </a:r>
          </a:p>
          <a:p>
            <a:endParaRPr lang="en-US" altLang="en-US">
              <a:latin typeface="Helvetica" pitchFamily="2" charset="0"/>
              <a:ea typeface="Helvetica" pitchFamily="2" charset="0"/>
              <a:cs typeface="Helvetica" pitchFamily="2" charset="0"/>
              <a:sym typeface="Helvetica"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15</a:t>
            </a:fld>
            <a:endParaRPr lang="en-US"/>
          </a:p>
        </p:txBody>
      </p:sp>
    </p:spTree>
    <p:extLst>
      <p:ext uri="{BB962C8B-B14F-4D97-AF65-F5344CB8AC3E}">
        <p14:creationId xmlns:p14="http://schemas.microsoft.com/office/powerpoint/2010/main" val="141583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18</a:t>
            </a:fld>
            <a:endParaRPr lang="en-US"/>
          </a:p>
        </p:txBody>
      </p:sp>
    </p:spTree>
    <p:extLst>
      <p:ext uri="{BB962C8B-B14F-4D97-AF65-F5344CB8AC3E}">
        <p14:creationId xmlns:p14="http://schemas.microsoft.com/office/powerpoint/2010/main" val="413455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20</a:t>
            </a:fld>
            <a:endParaRPr lang="en-US"/>
          </a:p>
        </p:txBody>
      </p:sp>
    </p:spTree>
    <p:extLst>
      <p:ext uri="{BB962C8B-B14F-4D97-AF65-F5344CB8AC3E}">
        <p14:creationId xmlns:p14="http://schemas.microsoft.com/office/powerpoint/2010/main" val="1582730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www.eset.com</a:t>
            </a:r>
            <a:r>
              <a:rPr lang="en-US" dirty="0"/>
              <a:t>/</a:t>
            </a:r>
            <a:r>
              <a:rPr lang="en-US" dirty="0" err="1"/>
              <a:t>fileadmin</a:t>
            </a:r>
            <a:r>
              <a:rPr lang="en-US" dirty="0"/>
              <a:t>/ESET/INT/Pages/</a:t>
            </a:r>
            <a:r>
              <a:rPr lang="en-US" dirty="0" err="1"/>
              <a:t>Features_pages</a:t>
            </a:r>
            <a:r>
              <a:rPr lang="en-US" dirty="0"/>
              <a:t>/trojan-</a:t>
            </a:r>
            <a:r>
              <a:rPr lang="en-US" dirty="0" err="1"/>
              <a:t>horse.png</a:t>
            </a:r>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21</a:t>
            </a:fld>
            <a:endParaRPr lang="en-US"/>
          </a:p>
        </p:txBody>
      </p:sp>
    </p:spTree>
    <p:extLst>
      <p:ext uri="{BB962C8B-B14F-4D97-AF65-F5344CB8AC3E}">
        <p14:creationId xmlns:p14="http://schemas.microsoft.com/office/powerpoint/2010/main" val="332177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ideas:</a:t>
            </a:r>
          </a:p>
          <a:p>
            <a:r>
              <a:rPr lang="en-US" dirty="0"/>
              <a:t>System level or system wide access</a:t>
            </a:r>
          </a:p>
          <a:p>
            <a:r>
              <a:rPr lang="en-US" dirty="0"/>
              <a:t>Concealing itself or other malware to carry out nefarious activity unknown to you</a:t>
            </a:r>
          </a:p>
          <a:p>
            <a:endParaRPr lang="en-US" dirty="0"/>
          </a:p>
          <a:p>
            <a:r>
              <a:rPr lang="en-US" dirty="0"/>
              <a:t>Types:</a:t>
            </a:r>
          </a:p>
          <a:p>
            <a:r>
              <a:rPr lang="en-US" dirty="0"/>
              <a:t>User mode, kernel mode, firmware, hardware, </a:t>
            </a:r>
            <a:r>
              <a:rPr lang="en-US" dirty="0" err="1"/>
              <a:t>bootkit</a:t>
            </a:r>
            <a:r>
              <a:rPr lang="en-US" dirty="0"/>
              <a:t>.</a:t>
            </a:r>
          </a:p>
          <a:p>
            <a:endParaRPr lang="en-US" dirty="0"/>
          </a:p>
          <a:p>
            <a:r>
              <a:rPr lang="en-US" dirty="0"/>
              <a:t>Rootkit actions:</a:t>
            </a:r>
          </a:p>
          <a:p>
            <a:r>
              <a:rPr lang="en-US" dirty="0"/>
              <a:t>Hide itself or other malicious programs from users and anti virus software</a:t>
            </a:r>
          </a:p>
          <a:p>
            <a:r>
              <a:rPr lang="en-US" dirty="0"/>
              <a:t>Disable anti virus protection</a:t>
            </a:r>
          </a:p>
          <a:p>
            <a:r>
              <a:rPr lang="en-US" dirty="0"/>
              <a:t>Delete files</a:t>
            </a:r>
          </a:p>
          <a:p>
            <a:r>
              <a:rPr lang="en-US" dirty="0"/>
              <a:t>Information theft (keylogging)</a:t>
            </a:r>
          </a:p>
          <a:p>
            <a:r>
              <a:rPr lang="en-US" dirty="0"/>
              <a:t>Remote access (backdoor)</a:t>
            </a:r>
          </a:p>
          <a:p>
            <a:endParaRPr lang="en-US" dirty="0"/>
          </a:p>
          <a:p>
            <a:r>
              <a:rPr lang="en-US" dirty="0"/>
              <a:t>Detection:</a:t>
            </a:r>
          </a:p>
          <a:p>
            <a:r>
              <a:rPr lang="en-AU" sz="1200" b="0" i="0" kern="1200" dirty="0">
                <a:solidFill>
                  <a:schemeClr val="tx1"/>
                </a:solidFill>
                <a:effectLst/>
                <a:latin typeface="+mn-lt"/>
                <a:ea typeface="+mn-ea"/>
                <a:cs typeface="+mn-cs"/>
              </a:rPr>
              <a:t>• Signature-Based</a:t>
            </a:r>
          </a:p>
          <a:p>
            <a:r>
              <a:rPr lang="en-AU" sz="1200" b="0" i="0" kern="1200" dirty="0">
                <a:solidFill>
                  <a:schemeClr val="tx1"/>
                </a:solidFill>
                <a:effectLst/>
                <a:latin typeface="+mn-lt"/>
                <a:ea typeface="+mn-ea"/>
                <a:cs typeface="+mn-cs"/>
              </a:rPr>
              <a:t>This is the most common technique for malware detection. However, it is the least efficient as it is only effective for already detected and wide-spread rootkits. Signatures from known rootkits are used to detect if any of them exist on a system.</a:t>
            </a:r>
          </a:p>
          <a:p>
            <a:r>
              <a:rPr lang="en-AU" sz="1200" b="0" i="0" kern="1200" dirty="0">
                <a:solidFill>
                  <a:schemeClr val="tx1"/>
                </a:solidFill>
                <a:effectLst/>
                <a:latin typeface="+mn-lt"/>
                <a:ea typeface="+mn-ea"/>
                <a:cs typeface="+mn-cs"/>
              </a:rPr>
              <a:t>• Behavioural-Based</a:t>
            </a:r>
          </a:p>
          <a:p>
            <a:r>
              <a:rPr lang="en-AU" sz="1200" b="0" i="0" kern="1200" dirty="0">
                <a:solidFill>
                  <a:schemeClr val="tx1"/>
                </a:solidFill>
                <a:effectLst/>
                <a:latin typeface="+mn-lt"/>
                <a:ea typeface="+mn-ea"/>
                <a:cs typeface="+mn-cs"/>
              </a:rPr>
              <a:t>These detectors identify a abnormal behaviour on a computer system based on heuristics and behavioural patterns. These patterns are derived from certain activities typically found in rootkits. The advantage of the behavioural based technique compared to the previous one, is that it may detect previously unknown rootkits.</a:t>
            </a:r>
          </a:p>
          <a:p>
            <a:r>
              <a:rPr lang="en-AU" sz="1200" b="0" i="0" kern="1200" dirty="0">
                <a:solidFill>
                  <a:schemeClr val="tx1"/>
                </a:solidFill>
                <a:effectLst/>
                <a:latin typeface="+mn-lt"/>
                <a:ea typeface="+mn-ea"/>
                <a:cs typeface="+mn-cs"/>
              </a:rPr>
              <a:t>• Diff-Based / Cross view</a:t>
            </a:r>
          </a:p>
          <a:p>
            <a:r>
              <a:rPr lang="en-AU" sz="1200" b="0" i="0" kern="1200" dirty="0">
                <a:solidFill>
                  <a:schemeClr val="tx1"/>
                </a:solidFill>
                <a:effectLst/>
                <a:latin typeface="+mn-lt"/>
                <a:ea typeface="+mn-ea"/>
                <a:cs typeface="+mn-cs"/>
              </a:rPr>
              <a:t>The Diff-Based or Cross view approach is used mostly to detect kernel-mode rootkits by comparing two different views of the system for the same information by traversing the data structures. In this case, the rootkit detector will get a view of the system and a view obtained from system utilities and then compare them. A difference in the results returned by the two approaches signals the presence of a rootkit.</a:t>
            </a:r>
          </a:p>
          <a:p>
            <a:r>
              <a:rPr lang="en-AU" sz="1200" b="0" i="0" kern="1200" dirty="0">
                <a:solidFill>
                  <a:schemeClr val="tx1"/>
                </a:solidFill>
                <a:effectLst/>
                <a:latin typeface="+mn-lt"/>
                <a:ea typeface="+mn-ea"/>
                <a:cs typeface="+mn-cs"/>
              </a:rPr>
              <a:t>• Integrity check</a:t>
            </a:r>
          </a:p>
          <a:p>
            <a:r>
              <a:rPr lang="en-AU" sz="1200" b="0" i="0" kern="1200" dirty="0">
                <a:solidFill>
                  <a:schemeClr val="tx1"/>
                </a:solidFill>
                <a:effectLst/>
                <a:latin typeface="+mn-lt"/>
                <a:ea typeface="+mn-ea"/>
                <a:cs typeface="+mn-cs"/>
              </a:rPr>
              <a:t>Integrity checks can be performed in a system to check for unauthorized code alteration in system files. First, there is the need to run a one way function to calculate a hash for every system file when the system is still clean and then use it as baseline. When the need arises, a hash comparison is performed between the baseline hashes and the current version’s hashes.</a:t>
            </a:r>
          </a:p>
          <a:p>
            <a:r>
              <a:rPr lang="en-US" dirty="0"/>
              <a:t>Source: https://</a:t>
            </a:r>
            <a:r>
              <a:rPr lang="en-US" dirty="0" err="1"/>
              <a:t>www.enisa.europa.eu</a:t>
            </a:r>
            <a:r>
              <a:rPr lang="en-US" dirty="0"/>
              <a:t>/topics/</a:t>
            </a:r>
            <a:r>
              <a:rPr lang="en-US" dirty="0" err="1"/>
              <a:t>csirts</a:t>
            </a:r>
            <a:r>
              <a:rPr lang="en-US" dirty="0"/>
              <a:t>-in-</a:t>
            </a:r>
            <a:r>
              <a:rPr lang="en-US" dirty="0" err="1"/>
              <a:t>europe</a:t>
            </a:r>
            <a:r>
              <a:rPr lang="en-US" dirty="0"/>
              <a:t>/glossary/rootkits</a:t>
            </a:r>
          </a:p>
          <a:p>
            <a:r>
              <a:rPr lang="en-US" dirty="0"/>
              <a:t>Image source: https://</a:t>
            </a:r>
            <a:r>
              <a:rPr lang="en-US" dirty="0" err="1"/>
              <a:t>media.itpro.co.uk</a:t>
            </a:r>
            <a:r>
              <a:rPr lang="en-US" dirty="0"/>
              <a:t>/image/upload/s--X-</a:t>
            </a:r>
            <a:r>
              <a:rPr lang="en-US" dirty="0" err="1"/>
              <a:t>WVjvBW</a:t>
            </a:r>
            <a:r>
              <a:rPr lang="en-US" dirty="0"/>
              <a:t>--/f_auto,t_content-image-full-desktop@1/v1628536569/</a:t>
            </a:r>
            <a:r>
              <a:rPr lang="en-US" dirty="0" err="1"/>
              <a:t>itpro</a:t>
            </a:r>
            <a:r>
              <a:rPr lang="en-US" dirty="0"/>
              <a:t>/</a:t>
            </a:r>
            <a:r>
              <a:rPr lang="en-US" dirty="0" err="1"/>
              <a:t>shutterstock_rootkit.jpg</a:t>
            </a:r>
            <a:endParaRPr lang="en-US" dirty="0"/>
          </a:p>
          <a:p>
            <a:r>
              <a:rPr lang="en-US" dirty="0"/>
              <a:t>Imperva article on rootkits:</a:t>
            </a:r>
          </a:p>
          <a:p>
            <a:r>
              <a:rPr lang="en-US" dirty="0"/>
              <a:t>https://</a:t>
            </a:r>
            <a:r>
              <a:rPr lang="en-US" dirty="0" err="1"/>
              <a:t>www.imperva.com</a:t>
            </a:r>
            <a:r>
              <a:rPr lang="en-US" dirty="0"/>
              <a:t>/learn/application-security/rootkit/</a:t>
            </a:r>
          </a:p>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22</a:t>
            </a:fld>
            <a:endParaRPr lang="en-US"/>
          </a:p>
        </p:txBody>
      </p:sp>
    </p:spTree>
    <p:extLst>
      <p:ext uri="{BB962C8B-B14F-4D97-AF65-F5344CB8AC3E}">
        <p14:creationId xmlns:p14="http://schemas.microsoft.com/office/powerpoint/2010/main" val="191533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CA3F20-BB35-DD4A-A782-78A568FD3F50}" type="slidenum">
              <a:rPr lang="en-US" smtClean="0"/>
              <a:t>24</a:t>
            </a:fld>
            <a:endParaRPr lang="en-US"/>
          </a:p>
        </p:txBody>
      </p:sp>
    </p:spTree>
    <p:extLst>
      <p:ext uri="{BB962C8B-B14F-4D97-AF65-F5344CB8AC3E}">
        <p14:creationId xmlns:p14="http://schemas.microsoft.com/office/powerpoint/2010/main" val="391883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4E02F72-E030-DF40-AD88-6D3124CF6BAE}" type="datetimeFigureOut">
              <a:rPr lang="en-US" smtClean="0"/>
              <a:t>9/2/22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7B57731-6662-2D43-B5FC-208A40CE29EA}" type="slidenum">
              <a:rPr lang="en-US" smtClean="0"/>
              <a:t>‹#›</a:t>
            </a:fld>
            <a:endParaRPr lang="en-US"/>
          </a:p>
        </p:txBody>
      </p:sp>
    </p:spTree>
    <p:extLst>
      <p:ext uri="{BB962C8B-B14F-4D97-AF65-F5344CB8AC3E}">
        <p14:creationId xmlns:p14="http://schemas.microsoft.com/office/powerpoint/2010/main" val="263822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E02F72-E030-DF40-AD88-6D3124CF6BAE}" type="datetimeFigureOut">
              <a:rPr lang="en-US" smtClean="0"/>
              <a:t>9/2/22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194260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4E02F72-E030-DF40-AD88-6D3124CF6BAE}" type="datetimeFigureOut">
              <a:rPr lang="en-US" smtClean="0"/>
              <a:t>9/2/22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7B57731-6662-2D43-B5FC-208A40CE29EA}" type="slidenum">
              <a:rPr lang="en-US" smtClean="0"/>
              <a:t>‹#›</a:t>
            </a:fld>
            <a:endParaRPr lang="en-US"/>
          </a:p>
        </p:txBody>
      </p:sp>
    </p:spTree>
    <p:extLst>
      <p:ext uri="{BB962C8B-B14F-4D97-AF65-F5344CB8AC3E}">
        <p14:creationId xmlns:p14="http://schemas.microsoft.com/office/powerpoint/2010/main" val="344478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E02F72-E030-DF40-AD88-6D3124CF6BAE}" type="datetimeFigureOut">
              <a:rPr lang="en-US" smtClean="0"/>
              <a:t>9/2/22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3575112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4E02F72-E030-DF40-AD88-6D3124CF6BAE}" type="datetimeFigureOut">
              <a:rPr lang="en-US" smtClean="0"/>
              <a:t>9/2/22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7B57731-6662-2D43-B5FC-208A40CE29EA}" type="slidenum">
              <a:rPr lang="en-US" smtClean="0"/>
              <a:t>‹#›</a:t>
            </a:fld>
            <a:endParaRPr lang="en-US"/>
          </a:p>
        </p:txBody>
      </p:sp>
    </p:spTree>
    <p:extLst>
      <p:ext uri="{BB962C8B-B14F-4D97-AF65-F5344CB8AC3E}">
        <p14:creationId xmlns:p14="http://schemas.microsoft.com/office/powerpoint/2010/main" val="3138633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4E02F72-E030-DF40-AD88-6D3124CF6BAE}" type="datetimeFigureOut">
              <a:rPr lang="en-US" smtClean="0"/>
              <a:t>9/2/22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383913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4E02F72-E030-DF40-AD88-6D3124CF6BAE}" type="datetimeFigureOut">
              <a:rPr lang="en-US" smtClean="0"/>
              <a:t>9/2/22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2835072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E02F72-E030-DF40-AD88-6D3124CF6BAE}" type="datetimeFigureOut">
              <a:rPr lang="en-US" smtClean="0"/>
              <a:t>9/2/22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B57731-6662-2D43-B5FC-208A40CE29EA}"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362431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02F72-E030-DF40-AD88-6D3124CF6BAE}" type="datetimeFigureOut">
              <a:rPr lang="en-US" smtClean="0"/>
              <a:t>9/2/22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338220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4E02F72-E030-DF40-AD88-6D3124CF6BAE}" type="datetimeFigureOut">
              <a:rPr lang="en-US" smtClean="0"/>
              <a:t>9/2/22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7B57731-6662-2D43-B5FC-208A40CE29EA}" type="slidenum">
              <a:rPr lang="en-US" smtClean="0"/>
              <a:t>‹#›</a:t>
            </a:fld>
            <a:endParaRPr lang="en-US"/>
          </a:p>
        </p:txBody>
      </p:sp>
    </p:spTree>
    <p:extLst>
      <p:ext uri="{BB962C8B-B14F-4D97-AF65-F5344CB8AC3E}">
        <p14:creationId xmlns:p14="http://schemas.microsoft.com/office/powerpoint/2010/main" val="1231764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4E02F72-E030-DF40-AD88-6D3124CF6BAE}" type="datetimeFigureOut">
              <a:rPr lang="en-US" smtClean="0"/>
              <a:t>9/2/22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57731-6662-2D43-B5FC-208A40CE29EA}" type="slidenum">
              <a:rPr lang="en-US" smtClean="0"/>
              <a:t>‹#›</a:t>
            </a:fld>
            <a:endParaRPr lang="en-US"/>
          </a:p>
        </p:txBody>
      </p:sp>
    </p:spTree>
    <p:extLst>
      <p:ext uri="{BB962C8B-B14F-4D97-AF65-F5344CB8AC3E}">
        <p14:creationId xmlns:p14="http://schemas.microsoft.com/office/powerpoint/2010/main" val="3716364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4E02F72-E030-DF40-AD88-6D3124CF6BAE}" type="datetimeFigureOut">
              <a:rPr lang="en-US" smtClean="0"/>
              <a:t>9/2/22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F7B57731-6662-2D43-B5FC-208A40CE29E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452817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hyperlink" Target="https://www.cybereason.com/blog/an-explanation-of-fileless-malware-with-clear-examples-from-nocturnus-researc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medium.com/threat-intel/what-is-living-off-the-land-ca0c2e932931"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malwarebytes.com/cryptocurrenc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malwarebytes.com/exploits" TargetMode="Externa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60.jpeg"/><Relationship Id="rId7" Type="http://schemas.openxmlformats.org/officeDocument/2006/relationships/diagramColors" Target="../diagrams/colors1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1.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8D8E1-35FF-264D-9098-F0B2F6AA4836}"/>
              </a:ext>
            </a:extLst>
          </p:cNvPr>
          <p:cNvSpPr>
            <a:spLocks noGrp="1"/>
          </p:cNvSpPr>
          <p:nvPr>
            <p:ph type="ctrTitle"/>
          </p:nvPr>
        </p:nvSpPr>
        <p:spPr>
          <a:xfrm>
            <a:off x="4857404" y="1577340"/>
            <a:ext cx="6228950" cy="3703320"/>
          </a:xfrm>
        </p:spPr>
        <p:txBody>
          <a:bodyPr anchor="ctr">
            <a:normAutofit/>
          </a:bodyPr>
          <a:lstStyle/>
          <a:p>
            <a:r>
              <a:rPr lang="en-US" sz="6600">
                <a:solidFill>
                  <a:schemeClr val="tx2"/>
                </a:solidFill>
              </a:rPr>
              <a:t>Information Security </a:t>
            </a:r>
          </a:p>
        </p:txBody>
      </p:sp>
      <p:sp>
        <p:nvSpPr>
          <p:cNvPr id="3" name="Subtitle 2">
            <a:extLst>
              <a:ext uri="{FF2B5EF4-FFF2-40B4-BE49-F238E27FC236}">
                <a16:creationId xmlns:a16="http://schemas.microsoft.com/office/drawing/2014/main" id="{34998346-234B-D942-8078-19B44D4EF271}"/>
              </a:ext>
            </a:extLst>
          </p:cNvPr>
          <p:cNvSpPr>
            <a:spLocks noGrp="1"/>
          </p:cNvSpPr>
          <p:nvPr>
            <p:ph type="subTitle" idx="1"/>
          </p:nvPr>
        </p:nvSpPr>
        <p:spPr>
          <a:xfrm>
            <a:off x="1591863" y="1577340"/>
            <a:ext cx="2911231" cy="3703320"/>
          </a:xfrm>
          <a:ln w="57150">
            <a:noFill/>
          </a:ln>
        </p:spPr>
        <p:txBody>
          <a:bodyPr anchor="ctr">
            <a:normAutofit/>
          </a:bodyPr>
          <a:lstStyle/>
          <a:p>
            <a:r>
              <a:rPr lang="en-US" sz="2800" dirty="0"/>
              <a:t>Lecture:</a:t>
            </a:r>
          </a:p>
          <a:p>
            <a:r>
              <a:rPr lang="en-US" sz="2400" dirty="0">
                <a:solidFill>
                  <a:schemeClr val="tx1"/>
                </a:solidFill>
              </a:rPr>
              <a:t>The Threat Landscape</a:t>
            </a:r>
          </a:p>
          <a:p>
            <a:r>
              <a:rPr lang="en-US" sz="2800" dirty="0"/>
              <a:t>Course Instructor: </a:t>
            </a:r>
            <a:r>
              <a:rPr lang="en-US" sz="2400" dirty="0">
                <a:solidFill>
                  <a:schemeClr val="tx1"/>
                </a:solidFill>
              </a:rPr>
              <a:t>Dr. Zainab </a:t>
            </a:r>
            <a:r>
              <a:rPr lang="en-US" sz="2400" dirty="0" err="1">
                <a:solidFill>
                  <a:schemeClr val="tx1"/>
                </a:solidFill>
              </a:rPr>
              <a:t>ABaid</a:t>
            </a:r>
            <a:endParaRPr lang="en-US" sz="2800" dirty="0">
              <a:solidFill>
                <a:schemeClr val="tx1"/>
              </a:solidFill>
            </a:endParaRPr>
          </a:p>
        </p:txBody>
      </p:sp>
      <p:sp>
        <p:nvSpPr>
          <p:cNvPr id="28" name="Rectangle 20">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2">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683083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par>
                                <p:cTn id="16" presetID="10" presetClass="entr" presetSubtype="0" fill="hold" grpId="0" nodeType="withEffect">
                                  <p:stCondLst>
                                    <p:cond delay="1000"/>
                                  </p:stCondLst>
                                  <p:iterate type="lt">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extLst>
              <p:ext uri="{D42A27DB-BD31-4B8C-83A1-F6EECF244321}">
                <p14:modId xmlns:p14="http://schemas.microsoft.com/office/powerpoint/2010/main" val="189333115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56C14615-921D-9C6D-937F-1E41FDCA385C}"/>
              </a:ext>
            </a:extLst>
          </p:cNvPr>
          <p:cNvSpPr/>
          <p:nvPr/>
        </p:nvSpPr>
        <p:spPr>
          <a:xfrm>
            <a:off x="4241830" y="1243239"/>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646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2" name="Rectangle 215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4" name="Rectangle 215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505" name="Rectangle 1">
            <a:extLst>
              <a:ext uri="{FF2B5EF4-FFF2-40B4-BE49-F238E27FC236}">
                <a16:creationId xmlns:a16="http://schemas.microsoft.com/office/drawing/2014/main" id="{7A4B236A-A197-4A35-F79A-EE1318766DB7}"/>
              </a:ext>
            </a:extLst>
          </p:cNvPr>
          <p:cNvSpPr>
            <a:spLocks noGrp="1" noChangeArrowheads="1"/>
          </p:cNvSpPr>
          <p:nvPr>
            <p:ph type="title"/>
          </p:nvPr>
        </p:nvSpPr>
        <p:spPr>
          <a:xfrm>
            <a:off x="601255" y="702156"/>
            <a:ext cx="3409783" cy="1013800"/>
          </a:xfrm>
        </p:spPr>
        <p:txBody>
          <a:bodyPr>
            <a:normAutofit/>
          </a:bodyPr>
          <a:lstStyle/>
          <a:p>
            <a:r>
              <a:rPr lang="en-US" altLang="en-US"/>
              <a:t>What is a malware ?</a:t>
            </a:r>
          </a:p>
        </p:txBody>
      </p:sp>
      <p:sp>
        <p:nvSpPr>
          <p:cNvPr id="21506" name="Rectangle 2">
            <a:extLst>
              <a:ext uri="{FF2B5EF4-FFF2-40B4-BE49-F238E27FC236}">
                <a16:creationId xmlns:a16="http://schemas.microsoft.com/office/drawing/2014/main" id="{1A389EE2-2B17-0DCE-7DCC-EB2503302ACF}"/>
              </a:ext>
            </a:extLst>
          </p:cNvPr>
          <p:cNvSpPr>
            <a:spLocks noGrp="1" noChangeArrowheads="1"/>
          </p:cNvSpPr>
          <p:nvPr>
            <p:ph type="body" idx="1"/>
          </p:nvPr>
        </p:nvSpPr>
        <p:spPr>
          <a:xfrm>
            <a:off x="601255" y="1964168"/>
            <a:ext cx="3409782" cy="4036582"/>
          </a:xfrm>
        </p:spPr>
        <p:txBody>
          <a:bodyPr>
            <a:normAutofit/>
          </a:bodyPr>
          <a:lstStyle/>
          <a:p>
            <a:r>
              <a:rPr lang="en-US" altLang="en-US" dirty="0">
                <a:solidFill>
                  <a:schemeClr val="bg1"/>
                </a:solidFill>
              </a:rPr>
              <a:t>Malware is a set of instructions that run on your computer and make your system do something that an attacker wants it to do.</a:t>
            </a:r>
          </a:p>
        </p:txBody>
      </p:sp>
      <p:pic>
        <p:nvPicPr>
          <p:cNvPr id="21507" name="Picture 3">
            <a:extLst>
              <a:ext uri="{FF2B5EF4-FFF2-40B4-BE49-F238E27FC236}">
                <a16:creationId xmlns:a16="http://schemas.microsoft.com/office/drawing/2014/main" id="{D4C25513-0BB8-E84E-6B5D-FEDF4872B674}"/>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4111" y="1111641"/>
            <a:ext cx="6184641"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2536" name="Rectangle 22535">
            <a:extLst>
              <a:ext uri="{FF2B5EF4-FFF2-40B4-BE49-F238E27FC236}">
                <a16:creationId xmlns:a16="http://schemas.microsoft.com/office/drawing/2014/main" id="{66274610-0B8D-4F68-A77F-F6160E3C8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9" name="Rectangle 1">
            <a:extLst>
              <a:ext uri="{FF2B5EF4-FFF2-40B4-BE49-F238E27FC236}">
                <a16:creationId xmlns:a16="http://schemas.microsoft.com/office/drawing/2014/main" id="{54D62E8D-5A5F-74B7-FCCB-954EC7AF16B9}"/>
              </a:ext>
            </a:extLst>
          </p:cNvPr>
          <p:cNvSpPr>
            <a:spLocks noGrp="1" noChangeArrowheads="1"/>
          </p:cNvSpPr>
          <p:nvPr>
            <p:ph type="title"/>
          </p:nvPr>
        </p:nvSpPr>
        <p:spPr>
          <a:xfrm>
            <a:off x="446534" y="4999383"/>
            <a:ext cx="11293599" cy="952428"/>
          </a:xfrm>
        </p:spPr>
        <p:txBody>
          <a:bodyPr anchor="ctr">
            <a:normAutofit/>
          </a:bodyPr>
          <a:lstStyle/>
          <a:p>
            <a:r>
              <a:rPr lang="en-US" altLang="en-US"/>
              <a:t>What it is good for ?</a:t>
            </a:r>
          </a:p>
        </p:txBody>
      </p:sp>
      <p:sp>
        <p:nvSpPr>
          <p:cNvPr id="22538" name="Rectangle 22537">
            <a:extLst>
              <a:ext uri="{FF2B5EF4-FFF2-40B4-BE49-F238E27FC236}">
                <a16:creationId xmlns:a16="http://schemas.microsoft.com/office/drawing/2014/main" id="{A8820321-1BC7-42E1-B710-A84C5A220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4377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540" name="Rectangle 22539">
            <a:extLst>
              <a:ext uri="{FF2B5EF4-FFF2-40B4-BE49-F238E27FC236}">
                <a16:creationId xmlns:a16="http://schemas.microsoft.com/office/drawing/2014/main" id="{F2C26AE0-EBFE-438D-AA3D-CAA6DAC6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5732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542" name="Rectangle 22541">
            <a:extLst>
              <a:ext uri="{FF2B5EF4-FFF2-40B4-BE49-F238E27FC236}">
                <a16:creationId xmlns:a16="http://schemas.microsoft.com/office/drawing/2014/main" id="{828057AF-D878-40E9-BA0D-638F35F0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05732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544" name="Rectangle 22543">
            <a:extLst>
              <a:ext uri="{FF2B5EF4-FFF2-40B4-BE49-F238E27FC236}">
                <a16:creationId xmlns:a16="http://schemas.microsoft.com/office/drawing/2014/main" id="{10E46F63-BF3A-400A-A34D-308744F04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5376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2532" name="Rectangle 2">
            <a:extLst>
              <a:ext uri="{FF2B5EF4-FFF2-40B4-BE49-F238E27FC236}">
                <a16:creationId xmlns:a16="http://schemas.microsoft.com/office/drawing/2014/main" id="{9ED22E64-A975-8F81-7E7C-C15353C1C295}"/>
              </a:ext>
            </a:extLst>
          </p:cNvPr>
          <p:cNvGraphicFramePr/>
          <p:nvPr>
            <p:extLst>
              <p:ext uri="{D42A27DB-BD31-4B8C-83A1-F6EECF244321}">
                <p14:modId xmlns:p14="http://schemas.microsoft.com/office/powerpoint/2010/main" val="617701962"/>
              </p:ext>
            </p:extLst>
          </p:nvPr>
        </p:nvGraphicFramePr>
        <p:xfrm>
          <a:off x="1090001" y="1093924"/>
          <a:ext cx="10004654" cy="3145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20" name="Rectangle 1641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2" name="Rectangle 1642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467E8C-3644-CAC2-8397-6600BA1EACD4}"/>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sz="2600"/>
              <a:t>Malware, Malware everywhere</a:t>
            </a:r>
          </a:p>
        </p:txBody>
      </p:sp>
      <p:pic>
        <p:nvPicPr>
          <p:cNvPr id="16386" name="Picture 2" descr="10 types of malware + how to prevent malware from the start | Norton">
            <a:extLst>
              <a:ext uri="{FF2B5EF4-FFF2-40B4-BE49-F238E27FC236}">
                <a16:creationId xmlns:a16="http://schemas.microsoft.com/office/drawing/2014/main" id="{CBDA4337-8FC9-5F8F-157C-BEF46110E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1" t="14185" r="3057" b="3686"/>
          <a:stretch/>
        </p:blipFill>
        <p:spPr bwMode="auto">
          <a:xfrm>
            <a:off x="4973054" y="696281"/>
            <a:ext cx="5518484" cy="552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19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5" name="Rectangle 3073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737" name="Rectangle 3073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739" name="Rectangle 3073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741" name="Rectangle 3074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743" name="Rectangle 30742">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3" name="Picture 3">
            <a:extLst>
              <a:ext uri="{FF2B5EF4-FFF2-40B4-BE49-F238E27FC236}">
                <a16:creationId xmlns:a16="http://schemas.microsoft.com/office/drawing/2014/main" id="{C4EB70FC-0AFC-5D1E-1A86-BECF69874D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166" y="1408565"/>
            <a:ext cx="6518800" cy="43350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745" name="Rectangle 30744">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721" name="Rectangle 1">
            <a:extLst>
              <a:ext uri="{FF2B5EF4-FFF2-40B4-BE49-F238E27FC236}">
                <a16:creationId xmlns:a16="http://schemas.microsoft.com/office/drawing/2014/main" id="{6C5663D8-2495-68CB-3E30-73FEACD0D58A}"/>
              </a:ext>
            </a:extLst>
          </p:cNvPr>
          <p:cNvSpPr>
            <a:spLocks noGrp="1" noChangeArrowheads="1"/>
          </p:cNvSpPr>
          <p:nvPr>
            <p:ph type="title"/>
          </p:nvPr>
        </p:nvSpPr>
        <p:spPr>
          <a:xfrm>
            <a:off x="8296275" y="1419225"/>
            <a:ext cx="3081576" cy="2085869"/>
          </a:xfrm>
        </p:spPr>
        <p:txBody>
          <a:bodyPr vert="horz" lIns="91440" tIns="45720" rIns="91440" bIns="45720" rtlCol="0" anchor="b">
            <a:normAutofit/>
          </a:bodyPr>
          <a:lstStyle/>
          <a:p>
            <a:r>
              <a:rPr lang="en-US" altLang="en-US" sz="3600">
                <a:solidFill>
                  <a:srgbClr val="FFFFFF"/>
                </a:solidFill>
              </a:rPr>
              <a:t>A brief history of malware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297" name="Rectangle 1229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299" name="Rectangle 1229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01" name="Rectangle 1230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303" name="Rectangle 12302">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Malware evolution: timeline of the 5 stages 2.1. Early Phases of... |  Download Scientific Diagram">
            <a:extLst>
              <a:ext uri="{FF2B5EF4-FFF2-40B4-BE49-F238E27FC236}">
                <a16:creationId xmlns:a16="http://schemas.microsoft.com/office/drawing/2014/main" id="{C69C7106-1080-68FB-8CFA-9C16717036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31166" y="2552056"/>
            <a:ext cx="6518800" cy="2048018"/>
          </a:xfrm>
          <a:prstGeom prst="rect">
            <a:avLst/>
          </a:prstGeom>
          <a:noFill/>
          <a:extLst>
            <a:ext uri="{909E8E84-426E-40DD-AFC4-6F175D3DCCD1}">
              <a14:hiddenFill xmlns:a14="http://schemas.microsoft.com/office/drawing/2010/main">
                <a:solidFill>
                  <a:srgbClr val="FFFFFF"/>
                </a:solidFill>
              </a14:hiddenFill>
            </a:ext>
          </a:extLst>
        </p:spPr>
      </p:pic>
      <p:sp>
        <p:nvSpPr>
          <p:cNvPr id="12305" name="Rectangle 12304">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D586698-E045-4CCE-4B27-36C2B741780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600">
                <a:solidFill>
                  <a:srgbClr val="FFFFFF"/>
                </a:solidFill>
              </a:rPr>
              <a:t>A brief history of malware (Contd.)</a:t>
            </a:r>
          </a:p>
        </p:txBody>
      </p:sp>
      <p:sp>
        <p:nvSpPr>
          <p:cNvPr id="5" name="TextBox 4">
            <a:extLst>
              <a:ext uri="{FF2B5EF4-FFF2-40B4-BE49-F238E27FC236}">
                <a16:creationId xmlns:a16="http://schemas.microsoft.com/office/drawing/2014/main" id="{DF1A334C-B49B-E813-0DA9-23CD609AE25F}"/>
              </a:ext>
            </a:extLst>
          </p:cNvPr>
          <p:cNvSpPr txBox="1"/>
          <p:nvPr/>
        </p:nvSpPr>
        <p:spPr>
          <a:xfrm>
            <a:off x="931166" y="6134101"/>
            <a:ext cx="7013984" cy="553998"/>
          </a:xfrm>
          <a:prstGeom prst="rect">
            <a:avLst/>
          </a:prstGeom>
          <a:noFill/>
        </p:spPr>
        <p:txBody>
          <a:bodyPr wrap="square">
            <a:spAutoFit/>
          </a:bodyPr>
          <a:lstStyle/>
          <a:p>
            <a:r>
              <a:rPr lang="en-US" sz="1000" dirty="0"/>
              <a:t>Source: https://</a:t>
            </a:r>
            <a:r>
              <a:rPr lang="en-US" sz="1000" dirty="0" err="1"/>
              <a:t>www.researchgate.net</a:t>
            </a:r>
            <a:r>
              <a:rPr lang="en-US" sz="1000" dirty="0"/>
              <a:t>/profile/</a:t>
            </a:r>
            <a:r>
              <a:rPr lang="en-US" sz="1000" dirty="0" err="1"/>
              <a:t>Haneen-Alabdulrazzaq</a:t>
            </a:r>
            <a:r>
              <a:rPr lang="en-US" sz="1000" dirty="0"/>
              <a:t>/publication/349324759/figure/fig1/AS:991564193095680@1613418734898/Malware-evolution-timeline-of-the-5-stages-21-Early-Phases-of-Malware-Evolution-1949.ppm</a:t>
            </a:r>
          </a:p>
        </p:txBody>
      </p:sp>
    </p:spTree>
    <p:extLst>
      <p:ext uri="{BB962C8B-B14F-4D97-AF65-F5344CB8AC3E}">
        <p14:creationId xmlns:p14="http://schemas.microsoft.com/office/powerpoint/2010/main" val="89897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913A-ED26-22A4-0450-CB48790D3613}"/>
              </a:ext>
            </a:extLst>
          </p:cNvPr>
          <p:cNvSpPr>
            <a:spLocks noGrp="1"/>
          </p:cNvSpPr>
          <p:nvPr>
            <p:ph type="title"/>
          </p:nvPr>
        </p:nvSpPr>
        <p:spPr/>
        <p:txBody>
          <a:bodyPr/>
          <a:lstStyle/>
          <a:p>
            <a:r>
              <a:rPr lang="en-US" dirty="0"/>
              <a:t>Evolution of malware attacks</a:t>
            </a:r>
          </a:p>
        </p:txBody>
      </p:sp>
      <p:sp>
        <p:nvSpPr>
          <p:cNvPr id="3" name="Content Placeholder 2">
            <a:extLst>
              <a:ext uri="{FF2B5EF4-FFF2-40B4-BE49-F238E27FC236}">
                <a16:creationId xmlns:a16="http://schemas.microsoft.com/office/drawing/2014/main" id="{D0BCFF73-025F-C3DF-5133-DBE5B4017910}"/>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33C049B3-5C7C-A098-54A9-8DE3BC1AA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069222"/>
            <a:ext cx="11060951" cy="431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91" name="Rectangle 1129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293" name="Rectangle 1129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295" name="Rectangle 1129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297" name="Rectangle 1129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1299" name="Rectangle 1129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Over 30 million new malware samples found in 2022 as cyber threats evolve -  Global Security Mag Online">
            <a:extLst>
              <a:ext uri="{FF2B5EF4-FFF2-40B4-BE49-F238E27FC236}">
                <a16:creationId xmlns:a16="http://schemas.microsoft.com/office/drawing/2014/main" id="{6CCBC7DB-B637-252D-A93E-81D6893E9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925" r="-2" b="-2"/>
          <a:stretch/>
        </p:blipFill>
        <p:spPr bwMode="auto">
          <a:xfrm>
            <a:off x="1063280" y="1208531"/>
            <a:ext cx="6254571" cy="4735069"/>
          </a:xfrm>
          <a:prstGeom prst="rect">
            <a:avLst/>
          </a:prstGeom>
          <a:noFill/>
          <a:extLst>
            <a:ext uri="{909E8E84-426E-40DD-AFC4-6F175D3DCCD1}">
              <a14:hiddenFill xmlns:a14="http://schemas.microsoft.com/office/drawing/2010/main">
                <a:solidFill>
                  <a:srgbClr val="FFFFFF"/>
                </a:solidFill>
              </a14:hiddenFill>
            </a:ext>
          </a:extLst>
        </p:spPr>
      </p:pic>
      <p:sp>
        <p:nvSpPr>
          <p:cNvPr id="11301" name="Rectangle 1130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3FC838E-E39D-C1B5-3FC9-087E10A8F0F2}"/>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a:solidFill>
                  <a:srgbClr val="FFFFFF"/>
                </a:solidFill>
              </a:rPr>
              <a:t>Malware samples continue  to increase every year</a:t>
            </a:r>
          </a:p>
        </p:txBody>
      </p:sp>
      <p:sp>
        <p:nvSpPr>
          <p:cNvPr id="3" name="Content Placeholder 2">
            <a:extLst>
              <a:ext uri="{FF2B5EF4-FFF2-40B4-BE49-F238E27FC236}">
                <a16:creationId xmlns:a16="http://schemas.microsoft.com/office/drawing/2014/main" id="{4E36796F-7CFB-06BA-B21D-2F0BB92D4F5D}"/>
              </a:ext>
            </a:extLst>
          </p:cNvPr>
          <p:cNvSpPr>
            <a:spLocks noGrp="1"/>
          </p:cNvSpPr>
          <p:nvPr>
            <p:ph idx="1"/>
          </p:nvPr>
        </p:nvSpPr>
        <p:spPr>
          <a:xfrm>
            <a:off x="8296275" y="3505095"/>
            <a:ext cx="3081576" cy="1733655"/>
          </a:xfrm>
        </p:spPr>
        <p:txBody>
          <a:bodyPr vert="horz" lIns="91440" tIns="45720" rIns="91440" bIns="45720" rtlCol="0" anchor="t">
            <a:normAutofit/>
          </a:bodyPr>
          <a:lstStyle/>
          <a:p>
            <a:pPr marL="0" indent="0">
              <a:buNone/>
            </a:pPr>
            <a:r>
              <a:rPr lang="en-US" sz="1600" cap="all" dirty="0">
                <a:solidFill>
                  <a:schemeClr val="bg2"/>
                </a:solidFill>
              </a:rPr>
              <a:t>Source: http://</a:t>
            </a:r>
            <a:r>
              <a:rPr lang="en-US" sz="1600" cap="all">
                <a:solidFill>
                  <a:schemeClr val="bg2"/>
                </a:solidFill>
              </a:rPr>
              <a:t>www.globalsecuritymag.com</a:t>
            </a:r>
            <a:r>
              <a:rPr lang="en-US" sz="1600" cap="all" dirty="0">
                <a:solidFill>
                  <a:schemeClr val="bg2"/>
                </a:solidFill>
              </a:rPr>
              <a:t>/IMG/jpg/-54.jpg</a:t>
            </a:r>
          </a:p>
        </p:txBody>
      </p:sp>
    </p:spTree>
    <p:extLst>
      <p:ext uri="{BB962C8B-B14F-4D97-AF65-F5344CB8AC3E}">
        <p14:creationId xmlns:p14="http://schemas.microsoft.com/office/powerpoint/2010/main" val="317627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extLst>
              <p:ext uri="{D42A27DB-BD31-4B8C-83A1-F6EECF244321}">
                <p14:modId xmlns:p14="http://schemas.microsoft.com/office/powerpoint/2010/main" val="3420149627"/>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86334" y="1892968"/>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2482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8" name="Rectangle 2560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0" name="Rectangle 2560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601" name="Rectangle 1">
            <a:extLst>
              <a:ext uri="{FF2B5EF4-FFF2-40B4-BE49-F238E27FC236}">
                <a16:creationId xmlns:a16="http://schemas.microsoft.com/office/drawing/2014/main" id="{7AC75BFC-06C2-F047-0127-FC18C04784B5}"/>
              </a:ext>
            </a:extLst>
          </p:cNvPr>
          <p:cNvSpPr>
            <a:spLocks noGrp="1" noChangeArrowheads="1"/>
          </p:cNvSpPr>
          <p:nvPr>
            <p:ph type="title"/>
          </p:nvPr>
        </p:nvSpPr>
        <p:spPr>
          <a:xfrm>
            <a:off x="601255" y="702156"/>
            <a:ext cx="3409783" cy="1013800"/>
          </a:xfrm>
        </p:spPr>
        <p:txBody>
          <a:bodyPr>
            <a:normAutofit/>
          </a:bodyPr>
          <a:lstStyle/>
          <a:p>
            <a:r>
              <a:rPr lang="en-US" altLang="en-US"/>
              <a:t>What is a Virus ?</a:t>
            </a:r>
          </a:p>
        </p:txBody>
      </p:sp>
      <p:sp>
        <p:nvSpPr>
          <p:cNvPr id="25602" name="Rectangle 2">
            <a:extLst>
              <a:ext uri="{FF2B5EF4-FFF2-40B4-BE49-F238E27FC236}">
                <a16:creationId xmlns:a16="http://schemas.microsoft.com/office/drawing/2014/main" id="{CAACFC05-D740-E440-5D28-CE43F1BE7A4B}"/>
              </a:ext>
            </a:extLst>
          </p:cNvPr>
          <p:cNvSpPr>
            <a:spLocks noGrp="1" noChangeArrowheads="1"/>
          </p:cNvSpPr>
          <p:nvPr>
            <p:ph type="body" idx="1"/>
          </p:nvPr>
        </p:nvSpPr>
        <p:spPr>
          <a:xfrm>
            <a:off x="601255" y="1964168"/>
            <a:ext cx="3409782" cy="4036582"/>
          </a:xfrm>
        </p:spPr>
        <p:txBody>
          <a:bodyPr>
            <a:normAutofit/>
          </a:bodyPr>
          <a:lstStyle/>
          <a:p>
            <a:pPr marL="0" indent="0">
              <a:buNone/>
            </a:pPr>
            <a:r>
              <a:rPr lang="en-US" altLang="en-US" sz="2400" i="1" dirty="0">
                <a:solidFill>
                  <a:schemeClr val="bg1"/>
                </a:solidFill>
              </a:rPr>
              <a:t>A program that can infect other programs by modifying them to include a, possibly evolved, version of itself.</a:t>
            </a:r>
          </a:p>
          <a:p>
            <a:pPr marL="0" indent="0">
              <a:buNone/>
            </a:pPr>
            <a:r>
              <a:rPr lang="en-US" altLang="en-US" dirty="0">
                <a:solidFill>
                  <a:schemeClr val="bg1"/>
                </a:solidFill>
              </a:rPr>
              <a:t>-- Fred Cohen 1983</a:t>
            </a:r>
          </a:p>
        </p:txBody>
      </p:sp>
      <p:pic>
        <p:nvPicPr>
          <p:cNvPr id="25603" name="Picture 3">
            <a:extLst>
              <a:ext uri="{FF2B5EF4-FFF2-40B4-BE49-F238E27FC236}">
                <a16:creationId xmlns:a16="http://schemas.microsoft.com/office/drawing/2014/main" id="{1200ED3E-445E-F44F-610F-01DF901D8F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08757" y="1111641"/>
            <a:ext cx="4655348"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C1A4-74AC-D94F-9AF6-BDE432E86039}"/>
              </a:ext>
            </a:extLst>
          </p:cNvPr>
          <p:cNvSpPr>
            <a:spLocks noGrp="1"/>
          </p:cNvSpPr>
          <p:nvPr>
            <p:ph type="title"/>
          </p:nvPr>
        </p:nvSpPr>
        <p:spPr>
          <a:xfrm>
            <a:off x="581192" y="702156"/>
            <a:ext cx="11029616" cy="1013800"/>
          </a:xfrm>
        </p:spPr>
        <p:txBody>
          <a:bodyPr>
            <a:normAutofit/>
          </a:bodyPr>
          <a:lstStyle/>
          <a:p>
            <a:r>
              <a:rPr lang="en-US">
                <a:solidFill>
                  <a:srgbClr val="FFFEFF"/>
                </a:solidFill>
              </a:rPr>
              <a:t>The Security Management Process</a:t>
            </a:r>
          </a:p>
        </p:txBody>
      </p:sp>
      <p:graphicFrame>
        <p:nvGraphicFramePr>
          <p:cNvPr id="5" name="Content Placeholder 2">
            <a:extLst>
              <a:ext uri="{FF2B5EF4-FFF2-40B4-BE49-F238E27FC236}">
                <a16:creationId xmlns:a16="http://schemas.microsoft.com/office/drawing/2014/main" id="{4AC6CDCF-138C-42D6-A511-821029E72460}"/>
              </a:ext>
            </a:extLst>
          </p:cNvPr>
          <p:cNvGraphicFramePr>
            <a:graphicFrameLocks noGrp="1"/>
          </p:cNvGraphicFramePr>
          <p:nvPr>
            <p:ph idx="1"/>
            <p:extLst>
              <p:ext uri="{D42A27DB-BD31-4B8C-83A1-F6EECF244321}">
                <p14:modId xmlns:p14="http://schemas.microsoft.com/office/powerpoint/2010/main" val="134750061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49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4" name="Rectangle 2970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6" name="Rectangle 2970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697" name="Rectangle 1">
            <a:extLst>
              <a:ext uri="{FF2B5EF4-FFF2-40B4-BE49-F238E27FC236}">
                <a16:creationId xmlns:a16="http://schemas.microsoft.com/office/drawing/2014/main" id="{778AFDC9-C73A-2952-368C-A523973D667D}"/>
              </a:ext>
            </a:extLst>
          </p:cNvPr>
          <p:cNvSpPr>
            <a:spLocks noGrp="1" noChangeArrowheads="1"/>
          </p:cNvSpPr>
          <p:nvPr>
            <p:ph type="title"/>
          </p:nvPr>
        </p:nvSpPr>
        <p:spPr>
          <a:xfrm>
            <a:off x="601255" y="702156"/>
            <a:ext cx="3409783" cy="1013800"/>
          </a:xfrm>
        </p:spPr>
        <p:txBody>
          <a:bodyPr vert="horz" lIns="91440" tIns="45720" rIns="91440" bIns="45720" rtlCol="0" anchor="b">
            <a:normAutofit/>
          </a:bodyPr>
          <a:lstStyle/>
          <a:p>
            <a:r>
              <a:rPr lang="en-US" altLang="en-US" dirty="0"/>
              <a:t>What is a worm?</a:t>
            </a:r>
          </a:p>
        </p:txBody>
      </p:sp>
      <p:sp>
        <p:nvSpPr>
          <p:cNvPr id="29698" name="Rectangle 2">
            <a:extLst>
              <a:ext uri="{FF2B5EF4-FFF2-40B4-BE49-F238E27FC236}">
                <a16:creationId xmlns:a16="http://schemas.microsoft.com/office/drawing/2014/main" id="{05E5E329-50FE-FFC1-448C-FF2800B71650}"/>
              </a:ext>
            </a:extLst>
          </p:cNvPr>
          <p:cNvSpPr>
            <a:spLocks/>
          </p:cNvSpPr>
          <p:nvPr/>
        </p:nvSpPr>
        <p:spPr bwMode="auto">
          <a:xfrm>
            <a:off x="601255" y="1964168"/>
            <a:ext cx="3409782" cy="40365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vert="horz" lIns="91440" tIns="45720" rIns="91440" bIns="45720" rtlCol="0" anchor="ctr">
            <a:norm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spcBef>
                <a:spcPct val="20000"/>
              </a:spcBef>
              <a:spcAft>
                <a:spcPts val="600"/>
              </a:spcAft>
              <a:buClr>
                <a:schemeClr val="accent2"/>
              </a:buClr>
              <a:buSzPct val="92000"/>
            </a:pPr>
            <a:r>
              <a:rPr lang="en-US" altLang="en-US" sz="2400" i="1" dirty="0">
                <a:solidFill>
                  <a:schemeClr val="bg1"/>
                </a:solidFill>
                <a:latin typeface="+mn-lt"/>
              </a:rPr>
              <a:t>A computer worm is a self-replicating computer program. It uses a network to send copies of itself to other nodes  and do so without any user intervention.</a:t>
            </a:r>
          </a:p>
        </p:txBody>
      </p:sp>
      <p:pic>
        <p:nvPicPr>
          <p:cNvPr id="29699" name="Picture 3" descr="Diagram&#10;&#10;Description automatically generated">
            <a:extLst>
              <a:ext uri="{FF2B5EF4-FFF2-40B4-BE49-F238E27FC236}">
                <a16:creationId xmlns:a16="http://schemas.microsoft.com/office/drawing/2014/main" id="{A723F37A-4340-D67C-9436-B3CDAC10B8E7}"/>
              </a:ext>
            </a:extLst>
          </p:cNvPr>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7884" y="1111641"/>
            <a:ext cx="5717094"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4" name="Rectangle 2970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6" name="Rectangle 2970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697" name="Rectangle 1">
            <a:extLst>
              <a:ext uri="{FF2B5EF4-FFF2-40B4-BE49-F238E27FC236}">
                <a16:creationId xmlns:a16="http://schemas.microsoft.com/office/drawing/2014/main" id="{778AFDC9-C73A-2952-368C-A523973D667D}"/>
              </a:ext>
            </a:extLst>
          </p:cNvPr>
          <p:cNvSpPr>
            <a:spLocks noGrp="1" noChangeArrowheads="1"/>
          </p:cNvSpPr>
          <p:nvPr>
            <p:ph type="title"/>
          </p:nvPr>
        </p:nvSpPr>
        <p:spPr>
          <a:xfrm>
            <a:off x="601255" y="702156"/>
            <a:ext cx="3409783" cy="1013800"/>
          </a:xfrm>
        </p:spPr>
        <p:txBody>
          <a:bodyPr vert="horz" lIns="91440" tIns="45720" rIns="91440" bIns="45720" rtlCol="0" anchor="b">
            <a:normAutofit/>
          </a:bodyPr>
          <a:lstStyle/>
          <a:p>
            <a:r>
              <a:rPr lang="en-US" altLang="en-US" dirty="0"/>
              <a:t>What is a Trojan?</a:t>
            </a:r>
          </a:p>
        </p:txBody>
      </p:sp>
      <p:sp>
        <p:nvSpPr>
          <p:cNvPr id="29698" name="Rectangle 2">
            <a:extLst>
              <a:ext uri="{FF2B5EF4-FFF2-40B4-BE49-F238E27FC236}">
                <a16:creationId xmlns:a16="http://schemas.microsoft.com/office/drawing/2014/main" id="{05E5E329-50FE-FFC1-448C-FF2800B71650}"/>
              </a:ext>
            </a:extLst>
          </p:cNvPr>
          <p:cNvSpPr>
            <a:spLocks/>
          </p:cNvSpPr>
          <p:nvPr/>
        </p:nvSpPr>
        <p:spPr bwMode="auto">
          <a:xfrm>
            <a:off x="601255" y="1964168"/>
            <a:ext cx="3409782" cy="40365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vert="horz" lIns="91440" tIns="45720" rIns="91440" bIns="45720" rtlCol="0" anchor="ctr">
            <a:norm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r>
              <a:rPr lang="en-US" altLang="en-US" sz="2400" i="1" dirty="0">
                <a:solidFill>
                  <a:schemeClr val="bg1"/>
                </a:solidFill>
                <a:latin typeface="+mn-lt"/>
                <a:ea typeface="Palatino" pitchFamily="2" charset="77"/>
                <a:cs typeface="Palatino" pitchFamily="2" charset="77"/>
              </a:rPr>
              <a:t>A trojan describes the class of malware that appears to perform a desirable function but in fact performs undisclosed malicious functions that allow unauthorized access to the victim computer.</a:t>
            </a:r>
          </a:p>
          <a:p>
            <a:endParaRPr lang="en-US" altLang="en-US" sz="2400" i="1" dirty="0">
              <a:solidFill>
                <a:schemeClr val="bg1"/>
              </a:solidFill>
              <a:latin typeface="+mn-lt"/>
              <a:ea typeface="Palatino" pitchFamily="2" charset="77"/>
              <a:cs typeface="Palatino" pitchFamily="2" charset="77"/>
            </a:endParaRPr>
          </a:p>
          <a:p>
            <a:r>
              <a:rPr lang="en-US" altLang="en-US" sz="2400" dirty="0">
                <a:solidFill>
                  <a:schemeClr val="bg1"/>
                </a:solidFill>
                <a:latin typeface="+mn-lt"/>
                <a:ea typeface="Palatino" pitchFamily="2" charset="77"/>
                <a:cs typeface="Palatino" pitchFamily="2" charset="77"/>
              </a:rPr>
              <a:t>-Wikipedia</a:t>
            </a:r>
          </a:p>
        </p:txBody>
      </p:sp>
      <p:pic>
        <p:nvPicPr>
          <p:cNvPr id="17410" name="Picture 2" descr="What is a Trojan Horse malware - how to remove &amp; stay protected | ESET">
            <a:extLst>
              <a:ext uri="{FF2B5EF4-FFF2-40B4-BE49-F238E27FC236}">
                <a16:creationId xmlns:a16="http://schemas.microsoft.com/office/drawing/2014/main" id="{E247E469-03AF-DA7A-43C5-C410ABBF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489" y="1371266"/>
            <a:ext cx="4345406" cy="436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3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4" name="Rectangle 2970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6" name="Rectangle 2970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697" name="Rectangle 1">
            <a:extLst>
              <a:ext uri="{FF2B5EF4-FFF2-40B4-BE49-F238E27FC236}">
                <a16:creationId xmlns:a16="http://schemas.microsoft.com/office/drawing/2014/main" id="{778AFDC9-C73A-2952-368C-A523973D667D}"/>
              </a:ext>
            </a:extLst>
          </p:cNvPr>
          <p:cNvSpPr>
            <a:spLocks noGrp="1" noChangeArrowheads="1"/>
          </p:cNvSpPr>
          <p:nvPr>
            <p:ph type="title"/>
          </p:nvPr>
        </p:nvSpPr>
        <p:spPr>
          <a:xfrm>
            <a:off x="601255" y="702156"/>
            <a:ext cx="3409783" cy="1013800"/>
          </a:xfrm>
        </p:spPr>
        <p:txBody>
          <a:bodyPr vert="horz" lIns="91440" tIns="45720" rIns="91440" bIns="45720" rtlCol="0" anchor="b">
            <a:normAutofit/>
          </a:bodyPr>
          <a:lstStyle/>
          <a:p>
            <a:r>
              <a:rPr lang="en-US" altLang="en-US" dirty="0"/>
              <a:t>What is a Rootkit?</a:t>
            </a:r>
          </a:p>
        </p:txBody>
      </p:sp>
      <p:sp>
        <p:nvSpPr>
          <p:cNvPr id="29698" name="Rectangle 2">
            <a:extLst>
              <a:ext uri="{FF2B5EF4-FFF2-40B4-BE49-F238E27FC236}">
                <a16:creationId xmlns:a16="http://schemas.microsoft.com/office/drawing/2014/main" id="{05E5E329-50FE-FFC1-448C-FF2800B71650}"/>
              </a:ext>
            </a:extLst>
          </p:cNvPr>
          <p:cNvSpPr>
            <a:spLocks/>
          </p:cNvSpPr>
          <p:nvPr/>
        </p:nvSpPr>
        <p:spPr bwMode="auto">
          <a:xfrm>
            <a:off x="601255" y="1964168"/>
            <a:ext cx="3409782" cy="40365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vert="horz" lIns="91440" tIns="45720" rIns="91440" bIns="45720" rtlCol="0" anchor="ctr">
            <a:norm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r>
              <a:rPr lang="en-AU" sz="2400" i="1" dirty="0">
                <a:solidFill>
                  <a:schemeClr val="bg1"/>
                </a:solidFill>
                <a:latin typeface="+mn-lt"/>
              </a:rPr>
              <a:t>A rootkit is a software program, typically malicious, that provides privileged, root-level (i.e., administrative) access to a computer while concealing its presence on that machine.</a:t>
            </a:r>
            <a:endParaRPr lang="en-US" altLang="en-US" sz="4400" i="1" dirty="0">
              <a:solidFill>
                <a:schemeClr val="bg1"/>
              </a:solidFill>
              <a:latin typeface="+mn-lt"/>
              <a:ea typeface="Palatino" pitchFamily="2" charset="77"/>
              <a:cs typeface="Palatino" pitchFamily="2" charset="77"/>
            </a:endParaRPr>
          </a:p>
          <a:p>
            <a:r>
              <a:rPr lang="en-US" altLang="en-US" sz="2400" dirty="0">
                <a:solidFill>
                  <a:schemeClr val="bg1"/>
                </a:solidFill>
                <a:latin typeface="+mn-lt"/>
                <a:ea typeface="Palatino" pitchFamily="2" charset="77"/>
                <a:cs typeface="Palatino" pitchFamily="2" charset="77"/>
              </a:rPr>
              <a:t>-Imperva</a:t>
            </a:r>
          </a:p>
        </p:txBody>
      </p:sp>
      <p:pic>
        <p:nvPicPr>
          <p:cNvPr id="18434" name="Picture 2" descr="What is a rootkit? | IT PRO">
            <a:extLst>
              <a:ext uri="{FF2B5EF4-FFF2-40B4-BE49-F238E27FC236}">
                <a16:creationId xmlns:a16="http://schemas.microsoft.com/office/drawing/2014/main" id="{9D9B3D38-0BBC-48B7-7B62-6C58FA793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295" y="1588401"/>
            <a:ext cx="7622705" cy="429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70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1A216-281E-EEC2-2635-4F35E328B662}"/>
              </a:ext>
            </a:extLst>
          </p:cNvPr>
          <p:cNvSpPr>
            <a:spLocks noGrp="1"/>
          </p:cNvSpPr>
          <p:nvPr>
            <p:ph type="title"/>
          </p:nvPr>
        </p:nvSpPr>
        <p:spPr>
          <a:xfrm>
            <a:off x="643468" y="1033389"/>
            <a:ext cx="4826256" cy="4825409"/>
          </a:xfrm>
        </p:spPr>
        <p:txBody>
          <a:bodyPr anchor="ctr">
            <a:normAutofit/>
          </a:bodyPr>
          <a:lstStyle/>
          <a:p>
            <a:r>
              <a:rPr lang="en-US" sz="5400">
                <a:solidFill>
                  <a:srgbClr val="FFFFFF"/>
                </a:solidFill>
              </a:rPr>
              <a:t>Blended threats</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481FB8D-12CE-E66D-6592-3A8754A826DE}"/>
              </a:ext>
            </a:extLst>
          </p:cNvPr>
          <p:cNvSpPr>
            <a:spLocks noGrp="1"/>
          </p:cNvSpPr>
          <p:nvPr>
            <p:ph idx="1"/>
          </p:nvPr>
        </p:nvSpPr>
        <p:spPr>
          <a:xfrm>
            <a:off x="6755769" y="1033390"/>
            <a:ext cx="4855037" cy="4825409"/>
          </a:xfrm>
          <a:ln w="57150">
            <a:noFill/>
          </a:ln>
        </p:spPr>
        <p:txBody>
          <a:bodyPr anchor="ctr">
            <a:normAutofit/>
          </a:bodyPr>
          <a:lstStyle/>
          <a:p>
            <a:r>
              <a:rPr lang="en-US" sz="2000">
                <a:solidFill>
                  <a:schemeClr val="accent2">
                    <a:lumMod val="50000"/>
                  </a:schemeClr>
                </a:solidFill>
              </a:rPr>
              <a:t>For example, you inadvertently download a trojan that actually executes rootkit code </a:t>
            </a:r>
          </a:p>
          <a:p>
            <a:r>
              <a:rPr lang="en-US" sz="2000">
                <a:solidFill>
                  <a:schemeClr val="accent2">
                    <a:lumMod val="50000"/>
                  </a:schemeClr>
                </a:solidFill>
              </a:rPr>
              <a:t>Or a Worm spread itself across the network and it contains a dropper that drops a virus/trojan that executes rootkit code</a:t>
            </a:r>
          </a:p>
        </p:txBody>
      </p:sp>
    </p:spTree>
    <p:extLst>
      <p:ext uri="{BB962C8B-B14F-4D97-AF65-F5344CB8AC3E}">
        <p14:creationId xmlns:p14="http://schemas.microsoft.com/office/powerpoint/2010/main" val="365591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77868" y="2578055"/>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5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2" name="Rectangle 3687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74" name="Rectangle 3687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865" name="Rectangle 1">
            <a:extLst>
              <a:ext uri="{FF2B5EF4-FFF2-40B4-BE49-F238E27FC236}">
                <a16:creationId xmlns:a16="http://schemas.microsoft.com/office/drawing/2014/main" id="{C5DE7922-F0A4-CCA3-D3B9-C4475B9848B4}"/>
              </a:ext>
            </a:extLst>
          </p:cNvPr>
          <p:cNvSpPr>
            <a:spLocks noGrp="1" noChangeArrowheads="1"/>
          </p:cNvSpPr>
          <p:nvPr>
            <p:ph type="title"/>
          </p:nvPr>
        </p:nvSpPr>
        <p:spPr>
          <a:xfrm>
            <a:off x="601255" y="702156"/>
            <a:ext cx="3409783" cy="1013800"/>
          </a:xfrm>
        </p:spPr>
        <p:txBody>
          <a:bodyPr>
            <a:normAutofit/>
          </a:bodyPr>
          <a:lstStyle/>
          <a:p>
            <a:r>
              <a:rPr lang="en-US" altLang="en-US"/>
              <a:t>What to Infect</a:t>
            </a:r>
          </a:p>
        </p:txBody>
      </p:sp>
      <p:sp>
        <p:nvSpPr>
          <p:cNvPr id="36866" name="Rectangle 2">
            <a:extLst>
              <a:ext uri="{FF2B5EF4-FFF2-40B4-BE49-F238E27FC236}">
                <a16:creationId xmlns:a16="http://schemas.microsoft.com/office/drawing/2014/main" id="{EC01FD91-B847-A4A6-0155-F2FF281FF5C7}"/>
              </a:ext>
            </a:extLst>
          </p:cNvPr>
          <p:cNvSpPr>
            <a:spLocks noGrp="1" noChangeArrowheads="1"/>
          </p:cNvSpPr>
          <p:nvPr>
            <p:ph type="body" idx="1"/>
          </p:nvPr>
        </p:nvSpPr>
        <p:spPr>
          <a:xfrm>
            <a:off x="601255" y="1964168"/>
            <a:ext cx="3409782" cy="4036582"/>
          </a:xfrm>
        </p:spPr>
        <p:txBody>
          <a:bodyPr>
            <a:normAutofit/>
          </a:bodyPr>
          <a:lstStyle/>
          <a:p>
            <a:pPr marL="625056"/>
            <a:r>
              <a:rPr lang="en-US" altLang="en-US" dirty="0">
                <a:solidFill>
                  <a:schemeClr val="bg1"/>
                </a:solidFill>
              </a:rPr>
              <a:t>Executable</a:t>
            </a:r>
          </a:p>
          <a:p>
            <a:pPr marL="625056"/>
            <a:r>
              <a:rPr lang="en-US" altLang="en-US" dirty="0">
                <a:solidFill>
                  <a:schemeClr val="bg1"/>
                </a:solidFill>
              </a:rPr>
              <a:t>Kernel</a:t>
            </a:r>
          </a:p>
          <a:p>
            <a:pPr marL="625056"/>
            <a:r>
              <a:rPr lang="en-US" altLang="en-US" dirty="0">
                <a:solidFill>
                  <a:schemeClr val="bg1"/>
                </a:solidFill>
              </a:rPr>
              <a:t>Service</a:t>
            </a:r>
          </a:p>
          <a:p>
            <a:pPr marL="625056"/>
            <a:r>
              <a:rPr lang="en-US" altLang="en-US" dirty="0">
                <a:solidFill>
                  <a:schemeClr val="bg1"/>
                </a:solidFill>
              </a:rPr>
              <a:t>MBR </a:t>
            </a:r>
          </a:p>
          <a:p>
            <a:pPr marL="625056"/>
            <a:r>
              <a:rPr lang="en-US" altLang="en-US" dirty="0">
                <a:solidFill>
                  <a:schemeClr val="bg1"/>
                </a:solidFill>
              </a:rPr>
              <a:t>Hypervisor</a:t>
            </a:r>
          </a:p>
        </p:txBody>
      </p:sp>
      <p:pic>
        <p:nvPicPr>
          <p:cNvPr id="36867" name="Picture 3">
            <a:extLst>
              <a:ext uri="{FF2B5EF4-FFF2-40B4-BE49-F238E27FC236}">
                <a16:creationId xmlns:a16="http://schemas.microsoft.com/office/drawing/2014/main" id="{BADCCA71-A867-FE15-7618-F2845311816F}"/>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524" y="1111641"/>
            <a:ext cx="5851815"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AF7C5B9E-D174-B0DB-0587-905270805DFF}"/>
              </a:ext>
            </a:extLst>
          </p:cNvPr>
          <p:cNvSpPr>
            <a:spLocks noGrp="1" noChangeArrowheads="1"/>
          </p:cNvSpPr>
          <p:nvPr>
            <p:ph type="title"/>
          </p:nvPr>
        </p:nvSpPr>
        <p:spPr>
          <a:ln/>
        </p:spPr>
        <p:txBody>
          <a:bodyPr/>
          <a:lstStyle/>
          <a:p>
            <a:r>
              <a:rPr lang="en-US" altLang="en-US"/>
              <a:t>Overwriting malware</a:t>
            </a:r>
          </a:p>
        </p:txBody>
      </p:sp>
      <p:sp>
        <p:nvSpPr>
          <p:cNvPr id="37890" name="Rectangle 2">
            <a:extLst>
              <a:ext uri="{FF2B5EF4-FFF2-40B4-BE49-F238E27FC236}">
                <a16:creationId xmlns:a16="http://schemas.microsoft.com/office/drawing/2014/main" id="{8096C787-C4D0-C108-52BC-EDC20E1C812F}"/>
              </a:ext>
            </a:extLst>
          </p:cNvPr>
          <p:cNvSpPr>
            <a:spLocks/>
          </p:cNvSpPr>
          <p:nvPr/>
        </p:nvSpPr>
        <p:spPr bwMode="auto">
          <a:xfrm>
            <a:off x="4702969" y="2455664"/>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Targeted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37891" name="Rectangle 3">
            <a:extLst>
              <a:ext uri="{FF2B5EF4-FFF2-40B4-BE49-F238E27FC236}">
                <a16:creationId xmlns:a16="http://schemas.microsoft.com/office/drawing/2014/main" id="{41E477AD-D783-3268-BB69-18B3C58CEFBE}"/>
              </a:ext>
            </a:extLst>
          </p:cNvPr>
          <p:cNvSpPr>
            <a:spLocks/>
          </p:cNvSpPr>
          <p:nvPr/>
        </p:nvSpPr>
        <p:spPr bwMode="auto">
          <a:xfrm>
            <a:off x="7944445" y="3634383"/>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37892" name="Line 4">
            <a:extLst>
              <a:ext uri="{FF2B5EF4-FFF2-40B4-BE49-F238E27FC236}">
                <a16:creationId xmlns:a16="http://schemas.microsoft.com/office/drawing/2014/main" id="{36F3F5B8-71F7-AABE-8175-E60376592080}"/>
              </a:ext>
            </a:extLst>
          </p:cNvPr>
          <p:cNvSpPr>
            <a:spLocks noChangeShapeType="1"/>
          </p:cNvSpPr>
          <p:nvPr/>
        </p:nvSpPr>
        <p:spPr bwMode="auto">
          <a:xfrm rot="10800000">
            <a:off x="5604867" y="4616648"/>
            <a:ext cx="8930" cy="884039"/>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37893" name="AutoShape 5">
            <a:extLst>
              <a:ext uri="{FF2B5EF4-FFF2-40B4-BE49-F238E27FC236}">
                <a16:creationId xmlns:a16="http://schemas.microsoft.com/office/drawing/2014/main" id="{7585D6B7-F1E2-F69F-6024-233FD07091AE}"/>
              </a:ext>
            </a:extLst>
          </p:cNvPr>
          <p:cNvSpPr>
            <a:spLocks/>
          </p:cNvSpPr>
          <p:nvPr/>
        </p:nvSpPr>
        <p:spPr bwMode="auto">
          <a:xfrm>
            <a:off x="6783586" y="3527226"/>
            <a:ext cx="892969" cy="892969"/>
          </a:xfrm>
          <a:prstGeom prst="rightArrow">
            <a:avLst>
              <a:gd name="adj1" fmla="val 32000"/>
              <a:gd name="adj2" fmla="val 44000"/>
            </a:avLst>
          </a:prstGeom>
          <a:solidFill>
            <a:srgbClr val="FE936A"/>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37894" name="Rectangle 6">
            <a:extLst>
              <a:ext uri="{FF2B5EF4-FFF2-40B4-BE49-F238E27FC236}">
                <a16:creationId xmlns:a16="http://schemas.microsoft.com/office/drawing/2014/main" id="{8C511AD9-01CB-FD95-93D0-ADA29F7F9559}"/>
              </a:ext>
            </a:extLst>
          </p:cNvPr>
          <p:cNvSpPr>
            <a:spLocks/>
          </p:cNvSpPr>
          <p:nvPr/>
        </p:nvSpPr>
        <p:spPr bwMode="auto">
          <a:xfrm>
            <a:off x="2345531" y="3714750"/>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4032AB08-A164-0780-C089-BDABCE8AEEBA}"/>
              </a:ext>
            </a:extLst>
          </p:cNvPr>
          <p:cNvSpPr>
            <a:spLocks noGrp="1" noChangeArrowheads="1"/>
          </p:cNvSpPr>
          <p:nvPr>
            <p:ph type="title"/>
          </p:nvPr>
        </p:nvSpPr>
        <p:spPr>
          <a:ln/>
        </p:spPr>
        <p:txBody>
          <a:bodyPr/>
          <a:lstStyle/>
          <a:p>
            <a:r>
              <a:rPr lang="en-US" altLang="en-US"/>
              <a:t>prepending malware</a:t>
            </a:r>
          </a:p>
        </p:txBody>
      </p:sp>
      <p:sp>
        <p:nvSpPr>
          <p:cNvPr id="38914" name="Rectangle 2">
            <a:extLst>
              <a:ext uri="{FF2B5EF4-FFF2-40B4-BE49-F238E27FC236}">
                <a16:creationId xmlns:a16="http://schemas.microsoft.com/office/drawing/2014/main" id="{36DCF480-7BFE-272E-CC9F-E7FEA67BC9AA}"/>
              </a:ext>
            </a:extLst>
          </p:cNvPr>
          <p:cNvSpPr>
            <a:spLocks/>
          </p:cNvSpPr>
          <p:nvPr/>
        </p:nvSpPr>
        <p:spPr bwMode="auto">
          <a:xfrm>
            <a:off x="4702969" y="3033177"/>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Targeted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38915" name="Rectangle 3">
            <a:extLst>
              <a:ext uri="{FF2B5EF4-FFF2-40B4-BE49-F238E27FC236}">
                <a16:creationId xmlns:a16="http://schemas.microsoft.com/office/drawing/2014/main" id="{C79F2589-F497-5099-AF59-3D9E3275E13B}"/>
              </a:ext>
            </a:extLst>
          </p:cNvPr>
          <p:cNvSpPr>
            <a:spLocks/>
          </p:cNvSpPr>
          <p:nvPr/>
        </p:nvSpPr>
        <p:spPr bwMode="auto">
          <a:xfrm>
            <a:off x="7944445" y="2363450"/>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38916" name="Line 4">
            <a:extLst>
              <a:ext uri="{FF2B5EF4-FFF2-40B4-BE49-F238E27FC236}">
                <a16:creationId xmlns:a16="http://schemas.microsoft.com/office/drawing/2014/main" id="{453CD77A-0758-8792-6277-CDCFDC30155A}"/>
              </a:ext>
            </a:extLst>
          </p:cNvPr>
          <p:cNvSpPr>
            <a:spLocks noChangeShapeType="1"/>
          </p:cNvSpPr>
          <p:nvPr/>
        </p:nvSpPr>
        <p:spPr bwMode="auto">
          <a:xfrm rot="10800000">
            <a:off x="5604867" y="5194161"/>
            <a:ext cx="8930" cy="884039"/>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38917" name="AutoShape 5">
            <a:extLst>
              <a:ext uri="{FF2B5EF4-FFF2-40B4-BE49-F238E27FC236}">
                <a16:creationId xmlns:a16="http://schemas.microsoft.com/office/drawing/2014/main" id="{23E507D3-EAAE-9E45-7CFD-CC876F16197A}"/>
              </a:ext>
            </a:extLst>
          </p:cNvPr>
          <p:cNvSpPr>
            <a:spLocks/>
          </p:cNvSpPr>
          <p:nvPr/>
        </p:nvSpPr>
        <p:spPr bwMode="auto">
          <a:xfrm>
            <a:off x="6783586" y="4104739"/>
            <a:ext cx="892969" cy="892969"/>
          </a:xfrm>
          <a:prstGeom prst="rightArrow">
            <a:avLst>
              <a:gd name="adj1" fmla="val 32000"/>
              <a:gd name="adj2" fmla="val 44000"/>
            </a:avLst>
          </a:prstGeom>
          <a:solidFill>
            <a:srgbClr val="FE936A"/>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38918" name="Rectangle 6">
            <a:extLst>
              <a:ext uri="{FF2B5EF4-FFF2-40B4-BE49-F238E27FC236}">
                <a16:creationId xmlns:a16="http://schemas.microsoft.com/office/drawing/2014/main" id="{E3C887A9-6F01-36DF-2F19-4C551FF5D68C}"/>
              </a:ext>
            </a:extLst>
          </p:cNvPr>
          <p:cNvSpPr>
            <a:spLocks/>
          </p:cNvSpPr>
          <p:nvPr/>
        </p:nvSpPr>
        <p:spPr bwMode="auto">
          <a:xfrm>
            <a:off x="7944445" y="3033177"/>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 host</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38919" name="Rectangle 7">
            <a:extLst>
              <a:ext uri="{FF2B5EF4-FFF2-40B4-BE49-F238E27FC236}">
                <a16:creationId xmlns:a16="http://schemas.microsoft.com/office/drawing/2014/main" id="{A5E4DE8B-CEFF-C9C0-906B-7956C155BA75}"/>
              </a:ext>
            </a:extLst>
          </p:cNvPr>
          <p:cNvSpPr>
            <a:spLocks/>
          </p:cNvSpPr>
          <p:nvPr/>
        </p:nvSpPr>
        <p:spPr bwMode="auto">
          <a:xfrm>
            <a:off x="2345531" y="4292263"/>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F26F0DEC-C82E-0375-1529-D599DBBC1941}"/>
              </a:ext>
            </a:extLst>
          </p:cNvPr>
          <p:cNvSpPr>
            <a:spLocks noGrp="1" noChangeArrowheads="1"/>
          </p:cNvSpPr>
          <p:nvPr>
            <p:ph type="title"/>
          </p:nvPr>
        </p:nvSpPr>
        <p:spPr>
          <a:ln/>
        </p:spPr>
        <p:txBody>
          <a:bodyPr/>
          <a:lstStyle/>
          <a:p>
            <a:r>
              <a:rPr lang="en-US" altLang="en-US"/>
              <a:t>appending malware</a:t>
            </a:r>
          </a:p>
        </p:txBody>
      </p:sp>
      <p:sp>
        <p:nvSpPr>
          <p:cNvPr id="39938" name="Rectangle 2">
            <a:extLst>
              <a:ext uri="{FF2B5EF4-FFF2-40B4-BE49-F238E27FC236}">
                <a16:creationId xmlns:a16="http://schemas.microsoft.com/office/drawing/2014/main" id="{26C8242C-C0B5-0AEC-DCCC-A7E87EA4ECFD}"/>
              </a:ext>
            </a:extLst>
          </p:cNvPr>
          <p:cNvSpPr>
            <a:spLocks/>
          </p:cNvSpPr>
          <p:nvPr/>
        </p:nvSpPr>
        <p:spPr bwMode="auto">
          <a:xfrm>
            <a:off x="4702969" y="2455664"/>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Targeted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39939" name="Rectangle 3">
            <a:extLst>
              <a:ext uri="{FF2B5EF4-FFF2-40B4-BE49-F238E27FC236}">
                <a16:creationId xmlns:a16="http://schemas.microsoft.com/office/drawing/2014/main" id="{FB0E41FE-E1CA-100B-1494-3CA17B5CBEF2}"/>
              </a:ext>
            </a:extLst>
          </p:cNvPr>
          <p:cNvSpPr>
            <a:spLocks/>
          </p:cNvSpPr>
          <p:nvPr/>
        </p:nvSpPr>
        <p:spPr bwMode="auto">
          <a:xfrm>
            <a:off x="8149828" y="5634633"/>
            <a:ext cx="1812727" cy="669727"/>
          </a:xfrm>
          <a:prstGeom prst="rect">
            <a:avLst/>
          </a:prstGeom>
          <a:solidFill>
            <a:srgbClr val="490000"/>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 Malware</a:t>
            </a:r>
          </a:p>
        </p:txBody>
      </p:sp>
      <p:sp>
        <p:nvSpPr>
          <p:cNvPr id="39940" name="Line 4">
            <a:extLst>
              <a:ext uri="{FF2B5EF4-FFF2-40B4-BE49-F238E27FC236}">
                <a16:creationId xmlns:a16="http://schemas.microsoft.com/office/drawing/2014/main" id="{B791DC42-5C38-77EB-C4A1-360C2819C30E}"/>
              </a:ext>
            </a:extLst>
          </p:cNvPr>
          <p:cNvSpPr>
            <a:spLocks noChangeShapeType="1"/>
          </p:cNvSpPr>
          <p:nvPr/>
        </p:nvSpPr>
        <p:spPr bwMode="auto">
          <a:xfrm rot="10800000">
            <a:off x="5604867" y="4616648"/>
            <a:ext cx="8930" cy="884039"/>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39941" name="AutoShape 5">
            <a:extLst>
              <a:ext uri="{FF2B5EF4-FFF2-40B4-BE49-F238E27FC236}">
                <a16:creationId xmlns:a16="http://schemas.microsoft.com/office/drawing/2014/main" id="{F8049769-1317-2180-12B8-8E5D9C824142}"/>
              </a:ext>
            </a:extLst>
          </p:cNvPr>
          <p:cNvSpPr>
            <a:spLocks/>
          </p:cNvSpPr>
          <p:nvPr/>
        </p:nvSpPr>
        <p:spPr bwMode="auto">
          <a:xfrm>
            <a:off x="6712148" y="3607594"/>
            <a:ext cx="892969" cy="892969"/>
          </a:xfrm>
          <a:prstGeom prst="rightArrow">
            <a:avLst>
              <a:gd name="adj1" fmla="val 32000"/>
              <a:gd name="adj2" fmla="val 44000"/>
            </a:avLst>
          </a:prstGeom>
          <a:solidFill>
            <a:srgbClr val="FE936A"/>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39942" name="Rectangle 6">
            <a:extLst>
              <a:ext uri="{FF2B5EF4-FFF2-40B4-BE49-F238E27FC236}">
                <a16:creationId xmlns:a16="http://schemas.microsoft.com/office/drawing/2014/main" id="{05D3D978-2BB7-9722-6C85-B21714F05C96}"/>
              </a:ext>
            </a:extLst>
          </p:cNvPr>
          <p:cNvSpPr>
            <a:spLocks/>
          </p:cNvSpPr>
          <p:nvPr/>
        </p:nvSpPr>
        <p:spPr bwMode="auto">
          <a:xfrm>
            <a:off x="8149828" y="2455664"/>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host</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39943" name="Rectangle 7">
            <a:extLst>
              <a:ext uri="{FF2B5EF4-FFF2-40B4-BE49-F238E27FC236}">
                <a16:creationId xmlns:a16="http://schemas.microsoft.com/office/drawing/2014/main" id="{CAB01F70-A805-D6A1-7360-79787C353AE0}"/>
              </a:ext>
            </a:extLst>
          </p:cNvPr>
          <p:cNvSpPr>
            <a:spLocks/>
          </p:cNvSpPr>
          <p:nvPr/>
        </p:nvSpPr>
        <p:spPr bwMode="auto">
          <a:xfrm>
            <a:off x="2345531" y="3714750"/>
            <a:ext cx="1812727" cy="669727"/>
          </a:xfrm>
          <a:prstGeom prst="rect">
            <a:avLst/>
          </a:prstGeom>
          <a:solidFill>
            <a:srgbClr val="490000"/>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39944" name="Rectangle 8">
            <a:extLst>
              <a:ext uri="{FF2B5EF4-FFF2-40B4-BE49-F238E27FC236}">
                <a16:creationId xmlns:a16="http://schemas.microsoft.com/office/drawing/2014/main" id="{9F38152D-388B-C6DB-C4C8-974CCC98155E}"/>
              </a:ext>
            </a:extLst>
          </p:cNvPr>
          <p:cNvSpPr>
            <a:spLocks/>
          </p:cNvSpPr>
          <p:nvPr/>
        </p:nvSpPr>
        <p:spPr bwMode="auto">
          <a:xfrm>
            <a:off x="9542859" y="2455664"/>
            <a:ext cx="428625" cy="491133"/>
          </a:xfrm>
          <a:prstGeom prst="rect">
            <a:avLst/>
          </a:prstGeom>
          <a:solidFill>
            <a:srgbClr val="490000"/>
          </a:solidFill>
          <a:ln>
            <a:noFill/>
          </a:ln>
          <a:extLst>
            <a:ext uri="{91240B29-F687-4F45-9708-019B960494DF}">
              <a14:hiddenLine xmlns:a14="http://schemas.microsoft.com/office/drawing/2010/main" w="25400" cap="flat">
                <a:solidFill>
                  <a:srgbClr val="000000">
                    <a:alpha val="0"/>
                  </a:srgbClr>
                </a:solidFill>
                <a:miter lim="800000"/>
                <a:headEnd type="none" w="med" len="med"/>
                <a:tailEnd type="none" w="med" len="med"/>
              </a14:hiddenLine>
            </a:ext>
          </a:extLst>
        </p:spPr>
        <p:txBody>
          <a:bodyPr lIns="0" tIns="0" rIns="0" bIns="0"/>
          <a:lstStyle/>
          <a:p>
            <a:endParaRPr lang="en-US" sz="1266"/>
          </a:p>
        </p:txBody>
      </p:sp>
      <p:sp>
        <p:nvSpPr>
          <p:cNvPr id="39945" name="Rectangle 9">
            <a:extLst>
              <a:ext uri="{FF2B5EF4-FFF2-40B4-BE49-F238E27FC236}">
                <a16:creationId xmlns:a16="http://schemas.microsoft.com/office/drawing/2014/main" id="{8453282F-710E-73D3-AEAC-B954B8783822}"/>
              </a:ext>
            </a:extLst>
          </p:cNvPr>
          <p:cNvSpPr>
            <a:spLocks/>
          </p:cNvSpPr>
          <p:nvPr/>
        </p:nvSpPr>
        <p:spPr bwMode="auto">
          <a:xfrm>
            <a:off x="8149828" y="6045399"/>
            <a:ext cx="196453" cy="250031"/>
          </a:xfrm>
          <a:prstGeom prst="rect">
            <a:avLst/>
          </a:prstGeom>
          <a:solidFill>
            <a:srgbClr val="140041"/>
          </a:solidFill>
          <a:ln>
            <a:noFill/>
          </a:ln>
          <a:extLst>
            <a:ext uri="{91240B29-F687-4F45-9708-019B960494DF}">
              <a14:hiddenLine xmlns:a14="http://schemas.microsoft.com/office/drawing/2010/main" w="25400" cap="flat">
                <a:solidFill>
                  <a:srgbClr val="404040"/>
                </a:solidFill>
                <a:miter lim="800000"/>
                <a:headEnd type="none" w="med" len="med"/>
                <a:tailEnd type="none" w="med" len="med"/>
              </a14:hiddenLine>
            </a:ext>
          </a:extLst>
        </p:spPr>
        <p:txBody>
          <a:bodyPr lIns="0" tIns="0" rIns="0" bIns="0"/>
          <a:lstStyle/>
          <a:p>
            <a:endParaRPr lang="en-US" sz="1266"/>
          </a:p>
        </p:txBody>
      </p:sp>
      <p:sp>
        <p:nvSpPr>
          <p:cNvPr id="39946" name="Line 10">
            <a:extLst>
              <a:ext uri="{FF2B5EF4-FFF2-40B4-BE49-F238E27FC236}">
                <a16:creationId xmlns:a16="http://schemas.microsoft.com/office/drawing/2014/main" id="{DB85B15F-7C30-90AD-89AD-1CBC885B43EB}"/>
              </a:ext>
            </a:extLst>
          </p:cNvPr>
          <p:cNvSpPr>
            <a:spLocks noChangeShapeType="1"/>
          </p:cNvSpPr>
          <p:nvPr/>
        </p:nvSpPr>
        <p:spPr bwMode="auto">
          <a:xfrm rot="10800000">
            <a:off x="9051727" y="4732734"/>
            <a:ext cx="7814" cy="767953"/>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39947" name="Freeform 11">
            <a:extLst>
              <a:ext uri="{FF2B5EF4-FFF2-40B4-BE49-F238E27FC236}">
                <a16:creationId xmlns:a16="http://schemas.microsoft.com/office/drawing/2014/main" id="{59C8CA43-7860-1836-B833-162C0125D2CB}"/>
              </a:ext>
            </a:extLst>
          </p:cNvPr>
          <p:cNvSpPr>
            <a:spLocks/>
          </p:cNvSpPr>
          <p:nvPr/>
        </p:nvSpPr>
        <p:spPr bwMode="auto">
          <a:xfrm>
            <a:off x="9873258" y="2696765"/>
            <a:ext cx="731119" cy="3384352"/>
          </a:xfrm>
          <a:custGeom>
            <a:avLst/>
            <a:gdLst>
              <a:gd name="T0" fmla="*/ 0 w 9779"/>
              <a:gd name="T1" fmla="*/ 0 h 21600"/>
              <a:gd name="T2" fmla="*/ 597 w 9779"/>
              <a:gd name="T3" fmla="*/ 21600 h 21600"/>
            </a:gdLst>
            <a:ahLst/>
            <a:cxnLst>
              <a:cxn ang="0">
                <a:pos x="T0" y="T1"/>
              </a:cxn>
              <a:cxn ang="0">
                <a:pos x="T2" y="T3"/>
              </a:cxn>
            </a:cxnLst>
            <a:rect l="0" t="0" r="r" b="b"/>
            <a:pathLst>
              <a:path w="9779" h="21600">
                <a:moveTo>
                  <a:pt x="0" y="0"/>
                </a:moveTo>
                <a:cubicBezTo>
                  <a:pt x="0" y="0"/>
                  <a:pt x="21600" y="20289"/>
                  <a:pt x="597" y="21600"/>
                </a:cubicBezTo>
              </a:path>
            </a:pathLst>
          </a:custGeom>
          <a:noFill/>
          <a:ln w="50800" cap="flat">
            <a:solidFill>
              <a:srgbClr val="00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39948" name="Freeform 12">
            <a:extLst>
              <a:ext uri="{FF2B5EF4-FFF2-40B4-BE49-F238E27FC236}">
                <a16:creationId xmlns:a16="http://schemas.microsoft.com/office/drawing/2014/main" id="{52ECCBD3-06CE-5A60-7D5D-42A96EFDDB1E}"/>
              </a:ext>
            </a:extLst>
          </p:cNvPr>
          <p:cNvSpPr>
            <a:spLocks/>
          </p:cNvSpPr>
          <p:nvPr/>
        </p:nvSpPr>
        <p:spPr bwMode="auto">
          <a:xfrm>
            <a:off x="7828359" y="2906614"/>
            <a:ext cx="437555" cy="3272730"/>
          </a:xfrm>
          <a:custGeom>
            <a:avLst/>
            <a:gdLst>
              <a:gd name="T0" fmla="+- 0 20591 11731"/>
              <a:gd name="T1" fmla="*/ T0 w 9869"/>
              <a:gd name="T2" fmla="+- 0 21600 1460"/>
              <a:gd name="T3" fmla="*/ 21600 h 20140"/>
              <a:gd name="T4" fmla="+- 0 21600 11731"/>
              <a:gd name="T5" fmla="*/ T4 w 9869"/>
              <a:gd name="T6" fmla="+- 0 1539 1460"/>
              <a:gd name="T7" fmla="*/ 1539 h 20140"/>
            </a:gdLst>
            <a:ahLst/>
            <a:cxnLst>
              <a:cxn ang="0">
                <a:pos x="T1" y="T3"/>
              </a:cxn>
              <a:cxn ang="0">
                <a:pos x="T5" y="T7"/>
              </a:cxn>
            </a:cxnLst>
            <a:rect l="0" t="0" r="r" b="b"/>
            <a:pathLst>
              <a:path w="9869" h="20140">
                <a:moveTo>
                  <a:pt x="8860" y="20140"/>
                </a:moveTo>
                <a:cubicBezTo>
                  <a:pt x="8860" y="20140"/>
                  <a:pt x="-11731" y="-1460"/>
                  <a:pt x="9869" y="79"/>
                </a:cubicBezTo>
              </a:path>
            </a:pathLst>
          </a:custGeom>
          <a:noFill/>
          <a:ln w="50800" cap="flat">
            <a:solidFill>
              <a:srgbClr val="000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8EA2F63-3FB2-FDC1-0753-70D98FD8CC1D}"/>
              </a:ext>
            </a:extLst>
          </p:cNvPr>
          <p:cNvSpPr>
            <a:spLocks noGrp="1" noChangeArrowheads="1"/>
          </p:cNvSpPr>
          <p:nvPr>
            <p:ph type="title"/>
          </p:nvPr>
        </p:nvSpPr>
        <p:spPr>
          <a:ln/>
        </p:spPr>
        <p:txBody>
          <a:bodyPr/>
          <a:lstStyle/>
          <a:p>
            <a:r>
              <a:rPr lang="en-US" altLang="en-US"/>
              <a:t>Cavity malware</a:t>
            </a:r>
          </a:p>
        </p:txBody>
      </p:sp>
      <p:sp>
        <p:nvSpPr>
          <p:cNvPr id="40962" name="Rectangle 2">
            <a:extLst>
              <a:ext uri="{FF2B5EF4-FFF2-40B4-BE49-F238E27FC236}">
                <a16:creationId xmlns:a16="http://schemas.microsoft.com/office/drawing/2014/main" id="{2BF44DA4-DACC-3708-0F23-0082EE06923E}"/>
              </a:ext>
            </a:extLst>
          </p:cNvPr>
          <p:cNvSpPr>
            <a:spLocks/>
          </p:cNvSpPr>
          <p:nvPr/>
        </p:nvSpPr>
        <p:spPr bwMode="auto">
          <a:xfrm>
            <a:off x="4702969" y="2455664"/>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Targeted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40963" name="Line 3">
            <a:extLst>
              <a:ext uri="{FF2B5EF4-FFF2-40B4-BE49-F238E27FC236}">
                <a16:creationId xmlns:a16="http://schemas.microsoft.com/office/drawing/2014/main" id="{468971B0-385A-5784-C165-0263706BC0E0}"/>
              </a:ext>
            </a:extLst>
          </p:cNvPr>
          <p:cNvSpPr>
            <a:spLocks noChangeShapeType="1"/>
          </p:cNvSpPr>
          <p:nvPr/>
        </p:nvSpPr>
        <p:spPr bwMode="auto">
          <a:xfrm rot="10800000">
            <a:off x="5604867" y="4616648"/>
            <a:ext cx="8930" cy="884039"/>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40964" name="AutoShape 4">
            <a:extLst>
              <a:ext uri="{FF2B5EF4-FFF2-40B4-BE49-F238E27FC236}">
                <a16:creationId xmlns:a16="http://schemas.microsoft.com/office/drawing/2014/main" id="{01735D1E-23FC-4CBF-30A4-7A72EED36343}"/>
              </a:ext>
            </a:extLst>
          </p:cNvPr>
          <p:cNvSpPr>
            <a:spLocks/>
          </p:cNvSpPr>
          <p:nvPr/>
        </p:nvSpPr>
        <p:spPr bwMode="auto">
          <a:xfrm>
            <a:off x="6783586" y="3527226"/>
            <a:ext cx="892969" cy="892969"/>
          </a:xfrm>
          <a:prstGeom prst="rightArrow">
            <a:avLst>
              <a:gd name="adj1" fmla="val 32000"/>
              <a:gd name="adj2" fmla="val 44000"/>
            </a:avLst>
          </a:prstGeom>
          <a:solidFill>
            <a:srgbClr val="FE936A"/>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40965" name="Rectangle 5">
            <a:extLst>
              <a:ext uri="{FF2B5EF4-FFF2-40B4-BE49-F238E27FC236}">
                <a16:creationId xmlns:a16="http://schemas.microsoft.com/office/drawing/2014/main" id="{A3BE95E7-FE65-4B71-0296-334EAF401EFD}"/>
              </a:ext>
            </a:extLst>
          </p:cNvPr>
          <p:cNvSpPr>
            <a:spLocks/>
          </p:cNvSpPr>
          <p:nvPr/>
        </p:nvSpPr>
        <p:spPr bwMode="auto">
          <a:xfrm>
            <a:off x="7944445" y="2571750"/>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endParaRPr lang="en-US" altLang="en-US" sz="2812">
              <a:solidFill>
                <a:srgbClr val="F0EECF"/>
              </a:solidFill>
              <a:effectLst>
                <a:outerShdw blurRad="38100" dist="38100" dir="2700000" algn="tl">
                  <a:srgbClr val="000000"/>
                </a:outerShdw>
              </a:effectLst>
              <a:ea typeface="Palatino" pitchFamily="2" charset="77"/>
              <a:cs typeface="Palatino" pitchFamily="2" charset="77"/>
            </a:endParaRPr>
          </a:p>
          <a:p>
            <a:pPr algn="ctr"/>
            <a:endParaRPr lang="en-US" altLang="en-US" sz="2812">
              <a:solidFill>
                <a:srgbClr val="F0EECF"/>
              </a:solidFill>
              <a:effectLst>
                <a:outerShdw blurRad="38100" dist="38100" dir="2700000" algn="tl">
                  <a:srgbClr val="000000"/>
                </a:outerShdw>
              </a:effectLst>
              <a:ea typeface="Palatino" pitchFamily="2" charset="77"/>
              <a:cs typeface="Palatino" pitchFamily="2" charset="77"/>
            </a:endParaRP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 host</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40966" name="Rectangle 6">
            <a:extLst>
              <a:ext uri="{FF2B5EF4-FFF2-40B4-BE49-F238E27FC236}">
                <a16:creationId xmlns:a16="http://schemas.microsoft.com/office/drawing/2014/main" id="{D3CB947A-A77C-8D8D-02A6-D25C65464B5C}"/>
              </a:ext>
            </a:extLst>
          </p:cNvPr>
          <p:cNvSpPr>
            <a:spLocks/>
          </p:cNvSpPr>
          <p:nvPr/>
        </p:nvSpPr>
        <p:spPr bwMode="auto">
          <a:xfrm>
            <a:off x="2345531" y="3714750"/>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40967" name="Rectangle 7">
            <a:extLst>
              <a:ext uri="{FF2B5EF4-FFF2-40B4-BE49-F238E27FC236}">
                <a16:creationId xmlns:a16="http://schemas.microsoft.com/office/drawing/2014/main" id="{E42D1408-CAD6-6F51-7A95-2D71D00C937E}"/>
              </a:ext>
            </a:extLst>
          </p:cNvPr>
          <p:cNvSpPr>
            <a:spLocks/>
          </p:cNvSpPr>
          <p:nvPr/>
        </p:nvSpPr>
        <p:spPr bwMode="auto">
          <a:xfrm>
            <a:off x="7944445" y="3214687"/>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BAB3-E7E9-739D-7327-FC30EF02BFFB}"/>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AD14C262-83C2-ED3D-B8A3-EC41FB3ACDF0}"/>
              </a:ext>
            </a:extLst>
          </p:cNvPr>
          <p:cNvSpPr>
            <a:spLocks noGrp="1"/>
          </p:cNvSpPr>
          <p:nvPr>
            <p:ph idx="1"/>
          </p:nvPr>
        </p:nvSpPr>
        <p:spPr/>
        <p:txBody>
          <a:bodyPr/>
          <a:lstStyle/>
          <a:p>
            <a:r>
              <a:rPr lang="en-US" dirty="0"/>
              <a:t>Last week: the risk management aspect of planning in a high level way (without focusing on the concrete threats)</a:t>
            </a:r>
          </a:p>
          <a:p>
            <a:r>
              <a:rPr lang="en-US" dirty="0"/>
              <a:t>Now let’s zoom in on the actual threats.</a:t>
            </a:r>
          </a:p>
          <a:p>
            <a:r>
              <a:rPr lang="en-US" dirty="0"/>
              <a:t>This week: malware (threats) and cybercriminals (threat actors) </a:t>
            </a:r>
          </a:p>
          <a:p>
            <a:endParaRPr lang="en-US" dirty="0"/>
          </a:p>
        </p:txBody>
      </p:sp>
    </p:spTree>
    <p:extLst>
      <p:ext uri="{BB962C8B-B14F-4D97-AF65-F5344CB8AC3E}">
        <p14:creationId xmlns:p14="http://schemas.microsoft.com/office/powerpoint/2010/main" val="2292169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95714515-5145-1CE8-9136-C5D1DA69E464}"/>
              </a:ext>
            </a:extLst>
          </p:cNvPr>
          <p:cNvSpPr>
            <a:spLocks noGrp="1" noChangeArrowheads="1"/>
          </p:cNvSpPr>
          <p:nvPr>
            <p:ph type="title"/>
          </p:nvPr>
        </p:nvSpPr>
        <p:spPr>
          <a:ln/>
        </p:spPr>
        <p:txBody>
          <a:bodyPr/>
          <a:lstStyle/>
          <a:p>
            <a:r>
              <a:rPr lang="en-US" altLang="en-US"/>
              <a:t>Multi-Cavity malware</a:t>
            </a:r>
          </a:p>
        </p:txBody>
      </p:sp>
      <p:sp>
        <p:nvSpPr>
          <p:cNvPr id="41986" name="Rectangle 2">
            <a:extLst>
              <a:ext uri="{FF2B5EF4-FFF2-40B4-BE49-F238E27FC236}">
                <a16:creationId xmlns:a16="http://schemas.microsoft.com/office/drawing/2014/main" id="{BD9D8756-1CB9-4BFB-3665-A5E3C30F13B6}"/>
              </a:ext>
            </a:extLst>
          </p:cNvPr>
          <p:cNvSpPr>
            <a:spLocks/>
          </p:cNvSpPr>
          <p:nvPr/>
        </p:nvSpPr>
        <p:spPr bwMode="auto">
          <a:xfrm>
            <a:off x="4702969" y="2455664"/>
            <a:ext cx="1812727" cy="3187898"/>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Targeted</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41987" name="Line 3">
            <a:extLst>
              <a:ext uri="{FF2B5EF4-FFF2-40B4-BE49-F238E27FC236}">
                <a16:creationId xmlns:a16="http://schemas.microsoft.com/office/drawing/2014/main" id="{B87C36A1-F2CE-746D-6B47-3C922A4076C8}"/>
              </a:ext>
            </a:extLst>
          </p:cNvPr>
          <p:cNvSpPr>
            <a:spLocks noChangeShapeType="1"/>
          </p:cNvSpPr>
          <p:nvPr/>
        </p:nvSpPr>
        <p:spPr bwMode="auto">
          <a:xfrm rot="10800000">
            <a:off x="5604867" y="4616648"/>
            <a:ext cx="8930" cy="884039"/>
          </a:xfrm>
          <a:prstGeom prst="line">
            <a:avLst/>
          </a:prstGeom>
          <a:noFill/>
          <a:ln w="76200" cap="flat">
            <a:solidFill>
              <a:srgbClr val="FFFFFF"/>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41988" name="AutoShape 4">
            <a:extLst>
              <a:ext uri="{FF2B5EF4-FFF2-40B4-BE49-F238E27FC236}">
                <a16:creationId xmlns:a16="http://schemas.microsoft.com/office/drawing/2014/main" id="{701A092E-7DD6-DFE5-616D-59121C2EE275}"/>
              </a:ext>
            </a:extLst>
          </p:cNvPr>
          <p:cNvSpPr>
            <a:spLocks/>
          </p:cNvSpPr>
          <p:nvPr/>
        </p:nvSpPr>
        <p:spPr bwMode="auto">
          <a:xfrm>
            <a:off x="6783586" y="3527226"/>
            <a:ext cx="892969" cy="892969"/>
          </a:xfrm>
          <a:prstGeom prst="rightArrow">
            <a:avLst>
              <a:gd name="adj1" fmla="val 32000"/>
              <a:gd name="adj2" fmla="val 44000"/>
            </a:avLst>
          </a:prstGeom>
          <a:solidFill>
            <a:srgbClr val="FE936A"/>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41989" name="Rectangle 5">
            <a:extLst>
              <a:ext uri="{FF2B5EF4-FFF2-40B4-BE49-F238E27FC236}">
                <a16:creationId xmlns:a16="http://schemas.microsoft.com/office/drawing/2014/main" id="{48D8B1F0-35D4-8A9C-A2CA-7CC0C151602B}"/>
              </a:ext>
            </a:extLst>
          </p:cNvPr>
          <p:cNvSpPr>
            <a:spLocks/>
          </p:cNvSpPr>
          <p:nvPr/>
        </p:nvSpPr>
        <p:spPr bwMode="auto">
          <a:xfrm>
            <a:off x="7944445" y="2294930"/>
            <a:ext cx="1812727" cy="3652242"/>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41990" name="Rectangle 6">
            <a:extLst>
              <a:ext uri="{FF2B5EF4-FFF2-40B4-BE49-F238E27FC236}">
                <a16:creationId xmlns:a16="http://schemas.microsoft.com/office/drawing/2014/main" id="{4E61FE05-2B33-62E0-EE29-9FBF535A4B54}"/>
              </a:ext>
            </a:extLst>
          </p:cNvPr>
          <p:cNvSpPr>
            <a:spLocks/>
          </p:cNvSpPr>
          <p:nvPr/>
        </p:nvSpPr>
        <p:spPr bwMode="auto">
          <a:xfrm>
            <a:off x="2345531" y="3714750"/>
            <a:ext cx="1812727" cy="669727"/>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41991" name="Rectangle 7">
            <a:extLst>
              <a:ext uri="{FF2B5EF4-FFF2-40B4-BE49-F238E27FC236}">
                <a16:creationId xmlns:a16="http://schemas.microsoft.com/office/drawing/2014/main" id="{760A31DB-B5C6-0509-2B85-88FB7D85D74C}"/>
              </a:ext>
            </a:extLst>
          </p:cNvPr>
          <p:cNvSpPr>
            <a:spLocks/>
          </p:cNvSpPr>
          <p:nvPr/>
        </p:nvSpPr>
        <p:spPr bwMode="auto">
          <a:xfrm>
            <a:off x="7944445" y="2937867"/>
            <a:ext cx="1812727" cy="473273"/>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1687">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41992" name="Rectangle 8">
            <a:extLst>
              <a:ext uri="{FF2B5EF4-FFF2-40B4-BE49-F238E27FC236}">
                <a16:creationId xmlns:a16="http://schemas.microsoft.com/office/drawing/2014/main" id="{0478B79A-4323-DE54-8A0C-F6D330ECF769}"/>
              </a:ext>
            </a:extLst>
          </p:cNvPr>
          <p:cNvSpPr>
            <a:spLocks/>
          </p:cNvSpPr>
          <p:nvPr/>
        </p:nvSpPr>
        <p:spPr bwMode="auto">
          <a:xfrm>
            <a:off x="7944445" y="4188024"/>
            <a:ext cx="1812727" cy="473273"/>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1687">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41993" name="Rectangle 9">
            <a:extLst>
              <a:ext uri="{FF2B5EF4-FFF2-40B4-BE49-F238E27FC236}">
                <a16:creationId xmlns:a16="http://schemas.microsoft.com/office/drawing/2014/main" id="{B7286547-42F5-1CA5-72B0-CBE28FA4E2F1}"/>
              </a:ext>
            </a:extLst>
          </p:cNvPr>
          <p:cNvSpPr>
            <a:spLocks/>
          </p:cNvSpPr>
          <p:nvPr/>
        </p:nvSpPr>
        <p:spPr bwMode="auto">
          <a:xfrm>
            <a:off x="7944445" y="4947047"/>
            <a:ext cx="1812727" cy="473273"/>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1687">
                <a:solidFill>
                  <a:srgbClr val="F0EECF"/>
                </a:solidFill>
                <a:effectLst>
                  <a:outerShdw blurRad="38100" dist="38100" dir="2700000" algn="tl">
                    <a:srgbClr val="000000"/>
                  </a:outerShdw>
                </a:effectLst>
                <a:ea typeface="Palatino" pitchFamily="2" charset="77"/>
                <a:cs typeface="Palatino" pitchFamily="2" charset="77"/>
              </a:rPr>
              <a:t>Malware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08" name="Rectangle 5120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0" name="Rectangle 5120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201" name="Rectangle 1">
            <a:extLst>
              <a:ext uri="{FF2B5EF4-FFF2-40B4-BE49-F238E27FC236}">
                <a16:creationId xmlns:a16="http://schemas.microsoft.com/office/drawing/2014/main" id="{AABF5EA5-5181-AAD2-7068-EAA6D8278493}"/>
              </a:ext>
            </a:extLst>
          </p:cNvPr>
          <p:cNvSpPr>
            <a:spLocks noGrp="1" noChangeArrowheads="1"/>
          </p:cNvSpPr>
          <p:nvPr>
            <p:ph type="title"/>
          </p:nvPr>
        </p:nvSpPr>
        <p:spPr>
          <a:xfrm>
            <a:off x="601255" y="702156"/>
            <a:ext cx="3409783" cy="1013800"/>
          </a:xfrm>
        </p:spPr>
        <p:txBody>
          <a:bodyPr>
            <a:normAutofit/>
          </a:bodyPr>
          <a:lstStyle/>
          <a:p>
            <a:r>
              <a:rPr lang="en-US" altLang="en-US"/>
              <a:t>Document based malware</a:t>
            </a:r>
          </a:p>
        </p:txBody>
      </p:sp>
      <p:sp>
        <p:nvSpPr>
          <p:cNvPr id="51202" name="Rectangle 2">
            <a:extLst>
              <a:ext uri="{FF2B5EF4-FFF2-40B4-BE49-F238E27FC236}">
                <a16:creationId xmlns:a16="http://schemas.microsoft.com/office/drawing/2014/main" id="{0AE143D0-18E5-F22A-F1DA-15ED5761967F}"/>
              </a:ext>
            </a:extLst>
          </p:cNvPr>
          <p:cNvSpPr>
            <a:spLocks noGrp="1" noChangeArrowheads="1"/>
          </p:cNvSpPr>
          <p:nvPr>
            <p:ph type="body" idx="1"/>
          </p:nvPr>
        </p:nvSpPr>
        <p:spPr>
          <a:xfrm>
            <a:off x="601255" y="1964168"/>
            <a:ext cx="3409782" cy="4036582"/>
          </a:xfrm>
        </p:spPr>
        <p:txBody>
          <a:bodyPr>
            <a:normAutofit/>
          </a:bodyPr>
          <a:lstStyle/>
          <a:p>
            <a:pPr marL="625056"/>
            <a:r>
              <a:rPr lang="en-US" altLang="en-US">
                <a:solidFill>
                  <a:schemeClr val="bg1"/>
                </a:solidFill>
              </a:rPr>
              <a:t>MS Office</a:t>
            </a:r>
          </a:p>
          <a:p>
            <a:pPr marL="625056"/>
            <a:r>
              <a:rPr lang="en-US" altLang="en-US">
                <a:solidFill>
                  <a:schemeClr val="bg1"/>
                </a:solidFill>
              </a:rPr>
              <a:t>Open Office</a:t>
            </a:r>
          </a:p>
          <a:p>
            <a:pPr marL="625056"/>
            <a:r>
              <a:rPr lang="en-US" altLang="en-US">
                <a:solidFill>
                  <a:schemeClr val="bg1"/>
                </a:solidFill>
              </a:rPr>
              <a:t>Acrobat</a:t>
            </a:r>
          </a:p>
        </p:txBody>
      </p:sp>
      <p:pic>
        <p:nvPicPr>
          <p:cNvPr id="51203" name="Picture 3">
            <a:extLst>
              <a:ext uri="{FF2B5EF4-FFF2-40B4-BE49-F238E27FC236}">
                <a16:creationId xmlns:a16="http://schemas.microsoft.com/office/drawing/2014/main" id="{4B75367B-AF00-ABEB-8CA5-5AECB488DE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1522" y="1161389"/>
            <a:ext cx="6489819" cy="45558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183" name="Rectangle 50182">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85" name="Rectangle 50184">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77" name="Rectangle 1">
            <a:extLst>
              <a:ext uri="{FF2B5EF4-FFF2-40B4-BE49-F238E27FC236}">
                <a16:creationId xmlns:a16="http://schemas.microsoft.com/office/drawing/2014/main" id="{F8012DC5-A429-9745-3607-8845991E5C8B}"/>
              </a:ext>
            </a:extLst>
          </p:cNvPr>
          <p:cNvSpPr>
            <a:spLocks noGrp="1" noChangeArrowheads="1"/>
          </p:cNvSpPr>
          <p:nvPr>
            <p:ph type="title"/>
          </p:nvPr>
        </p:nvSpPr>
        <p:spPr>
          <a:xfrm>
            <a:off x="959157" y="1113764"/>
            <a:ext cx="3269749" cy="4624327"/>
          </a:xfrm>
        </p:spPr>
        <p:txBody>
          <a:bodyPr anchor="ctr">
            <a:normAutofit/>
          </a:bodyPr>
          <a:lstStyle/>
          <a:p>
            <a:r>
              <a:rPr lang="en-US" altLang="en-US" sz="3200">
                <a:solidFill>
                  <a:srgbClr val="FFFFFF"/>
                </a:solidFill>
              </a:rPr>
              <a:t>Macro virus</a:t>
            </a:r>
          </a:p>
        </p:txBody>
      </p:sp>
      <p:sp>
        <p:nvSpPr>
          <p:cNvPr id="50178" name="Rectangle 2">
            <a:extLst>
              <a:ext uri="{FF2B5EF4-FFF2-40B4-BE49-F238E27FC236}">
                <a16:creationId xmlns:a16="http://schemas.microsoft.com/office/drawing/2014/main" id="{6FCC023B-85FA-8743-3383-A2D84FA56CEE}"/>
              </a:ext>
            </a:extLst>
          </p:cNvPr>
          <p:cNvSpPr>
            <a:spLocks noGrp="1" noChangeArrowheads="1"/>
          </p:cNvSpPr>
          <p:nvPr>
            <p:ph type="body" idx="1"/>
          </p:nvPr>
        </p:nvSpPr>
        <p:spPr>
          <a:xfrm>
            <a:off x="5155905" y="1113764"/>
            <a:ext cx="6108179" cy="4624327"/>
          </a:xfrm>
        </p:spPr>
        <p:txBody>
          <a:bodyPr anchor="ctr">
            <a:normAutofit/>
          </a:bodyPr>
          <a:lstStyle/>
          <a:p>
            <a:pPr marL="625056"/>
            <a:r>
              <a:rPr lang="en-US" altLang="en-US" dirty="0"/>
              <a:t>Use the built-in script engine</a:t>
            </a:r>
          </a:p>
          <a:p>
            <a:pPr marL="625056"/>
            <a:r>
              <a:rPr lang="en-US" altLang="en-US" dirty="0"/>
              <a:t>Example of call back used (word)</a:t>
            </a:r>
          </a:p>
          <a:p>
            <a:pPr marL="937584" lvl="1"/>
            <a:r>
              <a:rPr lang="en-US" altLang="en-US" dirty="0" err="1"/>
              <a:t>AutoClose</a:t>
            </a:r>
            <a:r>
              <a:rPr lang="en-US" altLang="en-US" dirty="0"/>
              <a:t>()</a:t>
            </a:r>
          </a:p>
          <a:p>
            <a:pPr marL="937584" lvl="1"/>
            <a:r>
              <a:rPr lang="en-US" altLang="en-US" dirty="0"/>
              <a:t>AutoOpen()</a:t>
            </a:r>
          </a:p>
          <a:p>
            <a:pPr marL="937584" lvl="1"/>
            <a:r>
              <a:rPr lang="en-US" altLang="en-US" dirty="0" err="1"/>
              <a:t>AutoNew</a:t>
            </a:r>
            <a:r>
              <a:rPr lang="en-US" altLang="en-US"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41830" y="3256100"/>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810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6274610-0B8D-4F68-A77F-F6160E3C8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757CE-D81C-CB4E-93B4-526CA9FD08AC}"/>
              </a:ext>
            </a:extLst>
          </p:cNvPr>
          <p:cNvSpPr>
            <a:spLocks noGrp="1"/>
          </p:cNvSpPr>
          <p:nvPr>
            <p:ph type="title"/>
          </p:nvPr>
        </p:nvSpPr>
        <p:spPr>
          <a:xfrm>
            <a:off x="446534" y="4999383"/>
            <a:ext cx="11293599" cy="952428"/>
          </a:xfrm>
        </p:spPr>
        <p:txBody>
          <a:bodyPr anchor="ctr">
            <a:normAutofit/>
          </a:bodyPr>
          <a:lstStyle/>
          <a:p>
            <a:r>
              <a:rPr lang="en-US" dirty="0"/>
              <a:t>Evading signature based detection: Mutating Malware</a:t>
            </a:r>
          </a:p>
        </p:txBody>
      </p:sp>
      <p:sp>
        <p:nvSpPr>
          <p:cNvPr id="21" name="Rectangle 20">
            <a:extLst>
              <a:ext uri="{FF2B5EF4-FFF2-40B4-BE49-F238E27FC236}">
                <a16:creationId xmlns:a16="http://schemas.microsoft.com/office/drawing/2014/main" id="{A8820321-1BC7-42E1-B710-A84C5A220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4377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2C26AE0-EBFE-438D-AA3D-CAA6DAC6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5732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28057AF-D878-40E9-BA0D-638F35F0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05732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E46F63-BF3A-400A-A34D-308744F04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5376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FBDB290A-1570-48C8-ACC5-FFB378F5FD9A}"/>
              </a:ext>
            </a:extLst>
          </p:cNvPr>
          <p:cNvGraphicFramePr>
            <a:graphicFrameLocks noGrp="1"/>
          </p:cNvGraphicFramePr>
          <p:nvPr>
            <p:ph idx="1"/>
            <p:extLst>
              <p:ext uri="{D42A27DB-BD31-4B8C-83A1-F6EECF244321}">
                <p14:modId xmlns:p14="http://schemas.microsoft.com/office/powerpoint/2010/main" val="1006805686"/>
              </p:ext>
            </p:extLst>
          </p:nvPr>
        </p:nvGraphicFramePr>
        <p:xfrm>
          <a:off x="1090001" y="1093924"/>
          <a:ext cx="10004654" cy="3145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56277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C3242-7819-0E41-944F-DFAABE6F751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Oligomorphic MALWARE</a:t>
            </a:r>
          </a:p>
        </p:txBody>
      </p:sp>
      <p:pic>
        <p:nvPicPr>
          <p:cNvPr id="4" name="Picture 2">
            <a:extLst>
              <a:ext uri="{FF2B5EF4-FFF2-40B4-BE49-F238E27FC236}">
                <a16:creationId xmlns:a16="http://schemas.microsoft.com/office/drawing/2014/main" id="{13A831E6-F973-124C-A0E5-E5F839606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55777" y="2152651"/>
            <a:ext cx="8444375" cy="44332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57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D6B3AE72-FEDF-46AA-974F-89AE6D73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AE380-DB87-614B-9111-FD72C2F42438}"/>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Polymorphic MALWARE</a:t>
            </a:r>
          </a:p>
        </p:txBody>
      </p:sp>
      <p:pic>
        <p:nvPicPr>
          <p:cNvPr id="5" name="Picture 2">
            <a:extLst>
              <a:ext uri="{FF2B5EF4-FFF2-40B4-BE49-F238E27FC236}">
                <a16:creationId xmlns:a16="http://schemas.microsoft.com/office/drawing/2014/main" id="{EB136B36-ED88-0F4D-A4C3-B6E71DBDD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2" r="39108" b="599"/>
          <a:stretch/>
        </p:blipFill>
        <p:spPr bwMode="auto">
          <a:xfrm>
            <a:off x="932519" y="3123833"/>
            <a:ext cx="2730532" cy="29437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FC528BDA-83CB-2B45-BDED-B7B3A67100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46" r="1608" b="-1"/>
          <a:stretch/>
        </p:blipFill>
        <p:spPr bwMode="auto">
          <a:xfrm>
            <a:off x="5465495" y="3123833"/>
            <a:ext cx="5042602" cy="29362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a:extLst>
              <a:ext uri="{FF2B5EF4-FFF2-40B4-BE49-F238E27FC236}">
                <a16:creationId xmlns:a16="http://schemas.microsoft.com/office/drawing/2014/main" id="{4606A188-BA67-4D51-AE09-D933B5B74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6811BD5-B4F0-45E5-B18A-CDD7BBB7D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943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AE380-DB87-614B-9111-FD72C2F42438}"/>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Polymorphic MALWARE</a:t>
            </a:r>
          </a:p>
        </p:txBody>
      </p:sp>
      <p:pic>
        <p:nvPicPr>
          <p:cNvPr id="8" name="Picture 1">
            <a:extLst>
              <a:ext uri="{FF2B5EF4-FFF2-40B4-BE49-F238E27FC236}">
                <a16:creationId xmlns:a16="http://schemas.microsoft.com/office/drawing/2014/main" id="{9FAED948-4DE6-5D44-AC39-863AE4B94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24000" y="2318641"/>
            <a:ext cx="9538649" cy="3815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12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82" name="Rectangle 49181">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184" name="Rectangle 49183">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9186" name="Rectangle 49185">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188" name="Rectangle 49187">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190" name="Rectangle 49189">
            <a:extLst>
              <a:ext uri="{FF2B5EF4-FFF2-40B4-BE49-F238E27FC236}">
                <a16:creationId xmlns:a16="http://schemas.microsoft.com/office/drawing/2014/main" id="{D6B3AE72-FEDF-46AA-974F-89AE6D73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4" name="Title 1">
            <a:extLst>
              <a:ext uri="{FF2B5EF4-FFF2-40B4-BE49-F238E27FC236}">
                <a16:creationId xmlns:a16="http://schemas.microsoft.com/office/drawing/2014/main" id="{03881287-6A15-2143-8040-DA6722308872}"/>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altLang="en-US" sz="3600" dirty="0">
                <a:solidFill>
                  <a:schemeClr val="accent1"/>
                </a:solidFill>
              </a:rPr>
              <a:t>Metamorphic MALWARE</a:t>
            </a:r>
          </a:p>
        </p:txBody>
      </p:sp>
      <p:pic>
        <p:nvPicPr>
          <p:cNvPr id="49158" name="Picture 7" descr="Related image">
            <a:extLst>
              <a:ext uri="{FF2B5EF4-FFF2-40B4-BE49-F238E27FC236}">
                <a16:creationId xmlns:a16="http://schemas.microsoft.com/office/drawing/2014/main" id="{7D66869D-81DE-394B-81BD-C35112E6DB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7824" y="3847120"/>
            <a:ext cx="3039922" cy="14971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2">
            <a:extLst>
              <a:ext uri="{FF2B5EF4-FFF2-40B4-BE49-F238E27FC236}">
                <a16:creationId xmlns:a16="http://schemas.microsoft.com/office/drawing/2014/main" id="{CDC4EA5B-F12D-F946-929B-8FE937D2D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240"/>
          <a:stretch/>
        </p:blipFill>
        <p:spPr bwMode="auto">
          <a:xfrm>
            <a:off x="4572678" y="3692253"/>
            <a:ext cx="6828237" cy="17994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92" name="Rectangle 49191">
            <a:extLst>
              <a:ext uri="{FF2B5EF4-FFF2-40B4-BE49-F238E27FC236}">
                <a16:creationId xmlns:a16="http://schemas.microsoft.com/office/drawing/2014/main" id="{4606A188-BA67-4D51-AE09-D933B5B74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6" name="Slide Number Placeholder 3">
            <a:extLst>
              <a:ext uri="{FF2B5EF4-FFF2-40B4-BE49-F238E27FC236}">
                <a16:creationId xmlns:a16="http://schemas.microsoft.com/office/drawing/2014/main" id="{E18DB113-3F62-1344-B4D7-ECA8ADA00474}"/>
              </a:ext>
            </a:extLst>
          </p:cNvPr>
          <p:cNvSpPr>
            <a:spLocks noGrp="1"/>
          </p:cNvSpPr>
          <p:nvPr>
            <p:ph type="sldNum" sz="quarter" idx="12"/>
          </p:nvPr>
        </p:nvSpPr>
        <p:spPr>
          <a:xfrm>
            <a:off x="10558300" y="6400800"/>
            <a:ext cx="101644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20000"/>
              </a:spcBef>
              <a:buChar char="•"/>
              <a:defRPr sz="2600">
                <a:solidFill>
                  <a:srgbClr val="222222"/>
                </a:solidFill>
                <a:latin typeface="Arial" panose="020B0604020202020204" pitchFamily="34" charset="0"/>
              </a:defRPr>
            </a:lvl1pPr>
            <a:lvl2pPr marL="742950" indent="-285750">
              <a:spcBef>
                <a:spcPct val="20000"/>
              </a:spcBef>
              <a:buChar char="–"/>
              <a:defRPr sz="2400">
                <a:solidFill>
                  <a:srgbClr val="222222"/>
                </a:solidFill>
                <a:latin typeface="Arial" panose="020B0604020202020204" pitchFamily="34" charset="0"/>
              </a:defRPr>
            </a:lvl2pPr>
            <a:lvl3pPr marL="1143000" indent="-228600">
              <a:spcBef>
                <a:spcPct val="20000"/>
              </a:spcBef>
              <a:buChar char="•"/>
              <a:defRPr sz="2200">
                <a:solidFill>
                  <a:srgbClr val="222222"/>
                </a:solidFill>
                <a:latin typeface="Arial" panose="020B0604020202020204" pitchFamily="34" charset="0"/>
              </a:defRPr>
            </a:lvl3pPr>
            <a:lvl4pPr marL="1600200" indent="-228600">
              <a:spcBef>
                <a:spcPct val="20000"/>
              </a:spcBef>
              <a:buChar char="–"/>
              <a:defRPr sz="2200">
                <a:solidFill>
                  <a:srgbClr val="222222"/>
                </a:solidFill>
                <a:latin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spcAft>
                <a:spcPts val="600"/>
              </a:spcAft>
              <a:buFontTx/>
              <a:buNone/>
            </a:pPr>
            <a:fld id="{61796353-A1E2-7249-B5A7-456785B0B65F}" type="slidenum">
              <a:rPr lang="en-US" altLang="en-US" sz="900">
                <a:solidFill>
                  <a:schemeClr val="accent1">
                    <a:lumMod val="75000"/>
                    <a:lumOff val="25000"/>
                  </a:schemeClr>
                </a:solidFill>
                <a:latin typeface="+mn-lt"/>
              </a:rPr>
              <a:pPr>
                <a:spcBef>
                  <a:spcPct val="0"/>
                </a:spcBef>
                <a:spcAft>
                  <a:spcPts val="600"/>
                </a:spcAft>
                <a:buFontTx/>
                <a:buNone/>
              </a:pPr>
              <a:t>38</a:t>
            </a:fld>
            <a:endParaRPr lang="en-US" altLang="en-US" sz="900">
              <a:solidFill>
                <a:schemeClr val="accent1">
                  <a:lumMod val="75000"/>
                  <a:lumOff val="25000"/>
                </a:schemeClr>
              </a:solidFill>
              <a:latin typeface="+mn-lt"/>
            </a:endParaRPr>
          </a:p>
        </p:txBody>
      </p:sp>
      <p:sp>
        <p:nvSpPr>
          <p:cNvPr id="49194" name="Rectangle 49193">
            <a:extLst>
              <a:ext uri="{FF2B5EF4-FFF2-40B4-BE49-F238E27FC236}">
                <a16:creationId xmlns:a16="http://schemas.microsoft.com/office/drawing/2014/main" id="{56811BD5-B4F0-45E5-B18A-CDD7BBB7D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671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FF2B0B17-097F-EADC-945D-D2EE5223215D}"/>
              </a:ext>
            </a:extLst>
          </p:cNvPr>
          <p:cNvSpPr>
            <a:spLocks/>
          </p:cNvSpPr>
          <p:nvPr/>
        </p:nvSpPr>
        <p:spPr bwMode="auto">
          <a:xfrm>
            <a:off x="4417219" y="2794992"/>
            <a:ext cx="5134570" cy="1589484"/>
          </a:xfrm>
          <a:prstGeom prst="rect">
            <a:avLst/>
          </a:prstGeom>
          <a:solidFill>
            <a:srgbClr val="EFF7A9"/>
          </a:solidFill>
          <a:ln w="25400" cap="flat">
            <a:solidFill>
              <a:srgbClr val="404040"/>
            </a:solidFill>
            <a:prstDash val="solid"/>
            <a:miter lim="800000"/>
            <a:headEnd type="none" w="med" len="med"/>
            <a:tailEnd type="none" w="med" len="med"/>
          </a:ln>
        </p:spPr>
        <p:txBody>
          <a:bodyPr lIns="0" tIns="0" rIns="0" bIns="0"/>
          <a:lstStyle/>
          <a:p>
            <a:endParaRPr lang="en-US" sz="1266"/>
          </a:p>
        </p:txBody>
      </p:sp>
      <p:sp>
        <p:nvSpPr>
          <p:cNvPr id="43010" name="Rectangle 2">
            <a:extLst>
              <a:ext uri="{FF2B5EF4-FFF2-40B4-BE49-F238E27FC236}">
                <a16:creationId xmlns:a16="http://schemas.microsoft.com/office/drawing/2014/main" id="{0E4055D5-73F3-D5CE-6578-CBD07DA42329}"/>
              </a:ext>
            </a:extLst>
          </p:cNvPr>
          <p:cNvSpPr>
            <a:spLocks noGrp="1" noChangeArrowheads="1"/>
          </p:cNvSpPr>
          <p:nvPr>
            <p:ph type="title"/>
          </p:nvPr>
        </p:nvSpPr>
        <p:spPr>
          <a:ln/>
        </p:spPr>
        <p:txBody>
          <a:bodyPr/>
          <a:lstStyle/>
          <a:p>
            <a:r>
              <a:rPr lang="en-US" altLang="en-US"/>
              <a:t>Packers</a:t>
            </a:r>
          </a:p>
        </p:txBody>
      </p:sp>
      <p:sp>
        <p:nvSpPr>
          <p:cNvPr id="43011" name="Rectangle 3">
            <a:extLst>
              <a:ext uri="{FF2B5EF4-FFF2-40B4-BE49-F238E27FC236}">
                <a16:creationId xmlns:a16="http://schemas.microsoft.com/office/drawing/2014/main" id="{3E577593-839F-D3F0-23F8-A27D4EB04B32}"/>
              </a:ext>
            </a:extLst>
          </p:cNvPr>
          <p:cNvSpPr>
            <a:spLocks/>
          </p:cNvSpPr>
          <p:nvPr/>
        </p:nvSpPr>
        <p:spPr bwMode="auto">
          <a:xfrm>
            <a:off x="4461867" y="3286125"/>
            <a:ext cx="1535906" cy="1026914"/>
          </a:xfrm>
          <a:prstGeom prst="rect">
            <a:avLst/>
          </a:prstGeom>
          <a:solidFill>
            <a:srgbClr val="640E2F"/>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Malware</a:t>
            </a:r>
          </a:p>
        </p:txBody>
      </p:sp>
      <p:sp>
        <p:nvSpPr>
          <p:cNvPr id="43012" name="Rectangle 4">
            <a:extLst>
              <a:ext uri="{FF2B5EF4-FFF2-40B4-BE49-F238E27FC236}">
                <a16:creationId xmlns:a16="http://schemas.microsoft.com/office/drawing/2014/main" id="{E49667EA-F4AE-927A-BB19-4A313EAF5E4B}"/>
              </a:ext>
            </a:extLst>
          </p:cNvPr>
          <p:cNvSpPr>
            <a:spLocks/>
          </p:cNvSpPr>
          <p:nvPr/>
        </p:nvSpPr>
        <p:spPr bwMode="auto">
          <a:xfrm>
            <a:off x="6042422" y="3286125"/>
            <a:ext cx="3393281" cy="1026914"/>
          </a:xfrm>
          <a:prstGeom prst="rect">
            <a:avLst/>
          </a:prstGeom>
          <a:solidFill>
            <a:schemeClr val="accent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 host</a:t>
            </a:r>
          </a:p>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Executable</a:t>
            </a:r>
          </a:p>
        </p:txBody>
      </p:sp>
      <p:sp>
        <p:nvSpPr>
          <p:cNvPr id="43013" name="Rectangle 5">
            <a:extLst>
              <a:ext uri="{FF2B5EF4-FFF2-40B4-BE49-F238E27FC236}">
                <a16:creationId xmlns:a16="http://schemas.microsoft.com/office/drawing/2014/main" id="{92B66D26-0848-C741-2F7B-7A94320D5994}"/>
              </a:ext>
            </a:extLst>
          </p:cNvPr>
          <p:cNvSpPr>
            <a:spLocks/>
          </p:cNvSpPr>
          <p:nvPr/>
        </p:nvSpPr>
        <p:spPr bwMode="auto">
          <a:xfrm>
            <a:off x="2881313" y="2794992"/>
            <a:ext cx="1535906" cy="1589484"/>
          </a:xfrm>
          <a:prstGeom prst="rect">
            <a:avLst/>
          </a:prstGeom>
          <a:solidFill>
            <a:srgbClr val="FDA531"/>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effectLst>
                  <a:outerShdw blurRad="38100" dist="38100" dir="2700000" algn="tl">
                    <a:srgbClr val="000000"/>
                  </a:outerShdw>
                </a:effectLst>
                <a:ea typeface="Palatino" pitchFamily="2" charset="77"/>
                <a:cs typeface="Palatino" pitchFamily="2" charset="77"/>
              </a:rPr>
              <a:t>Packer</a:t>
            </a:r>
          </a:p>
        </p:txBody>
      </p:sp>
      <p:sp>
        <p:nvSpPr>
          <p:cNvPr id="43014" name="Rectangle 6">
            <a:extLst>
              <a:ext uri="{FF2B5EF4-FFF2-40B4-BE49-F238E27FC236}">
                <a16:creationId xmlns:a16="http://schemas.microsoft.com/office/drawing/2014/main" id="{73FF3DD3-7337-A542-2C6B-FB58FC946F76}"/>
              </a:ext>
            </a:extLst>
          </p:cNvPr>
          <p:cNvSpPr>
            <a:spLocks/>
          </p:cNvSpPr>
          <p:nvPr/>
        </p:nvSpPr>
        <p:spPr bwMode="auto">
          <a:xfrm>
            <a:off x="5788903" y="2770607"/>
            <a:ext cx="1298433" cy="43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ea typeface="Palatino" pitchFamily="2" charset="77"/>
                <a:cs typeface="Palatino" pitchFamily="2" charset="77"/>
              </a:rPr>
              <a:t>Payload</a:t>
            </a:r>
          </a:p>
        </p:txBody>
      </p:sp>
    </p:spTree>
    <p:extLst>
      <p:ext uri="{BB962C8B-B14F-4D97-AF65-F5344CB8AC3E}">
        <p14:creationId xmlns:p14="http://schemas.microsoft.com/office/powerpoint/2010/main" val="266237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bweb">
            <a:extLst>
              <a:ext uri="{FF2B5EF4-FFF2-40B4-BE49-F238E27FC236}">
                <a16:creationId xmlns:a16="http://schemas.microsoft.com/office/drawing/2014/main" id="{B29FD513-12AE-5205-C17D-59FDA06D40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23" name="Rectangle 22">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AF53D7E-A8EE-988D-E3DC-7B720A68BDB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Threats</a:t>
            </a:r>
          </a:p>
        </p:txBody>
      </p:sp>
      <p:sp>
        <p:nvSpPr>
          <p:cNvPr id="4" name="Text Placeholder 3">
            <a:extLst>
              <a:ext uri="{FF2B5EF4-FFF2-40B4-BE49-F238E27FC236}">
                <a16:creationId xmlns:a16="http://schemas.microsoft.com/office/drawing/2014/main" id="{2B19C6E9-20B2-1372-6354-711EDCF3A796}"/>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r>
              <a:rPr lang="en-US" sz="1600">
                <a:solidFill>
                  <a:schemeClr val="bg2"/>
                </a:solidFill>
              </a:rPr>
              <a:t>Introduction totMalware</a:t>
            </a:r>
          </a:p>
        </p:txBody>
      </p:sp>
    </p:spTree>
    <p:extLst>
      <p:ext uri="{BB962C8B-B14F-4D97-AF65-F5344CB8AC3E}">
        <p14:creationId xmlns:p14="http://schemas.microsoft.com/office/powerpoint/2010/main" val="2798621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2E0FCF53-493A-9842-9B26-ADD451A5D1B1}"/>
              </a:ext>
            </a:extLst>
          </p:cNvPr>
          <p:cNvSpPr>
            <a:spLocks noGrp="1" noChangeArrowheads="1"/>
          </p:cNvSpPr>
          <p:nvPr>
            <p:ph type="title"/>
          </p:nvPr>
        </p:nvSpPr>
        <p:spPr>
          <a:xfrm>
            <a:off x="581192" y="702156"/>
            <a:ext cx="11029616" cy="1013800"/>
          </a:xfrm>
        </p:spPr>
        <p:txBody>
          <a:bodyPr>
            <a:normAutofit/>
          </a:bodyPr>
          <a:lstStyle/>
          <a:p>
            <a:r>
              <a:rPr lang="en-US" altLang="en-US">
                <a:solidFill>
                  <a:srgbClr val="FFFEFF"/>
                </a:solidFill>
              </a:rPr>
              <a:t>Packer functionalities</a:t>
            </a:r>
          </a:p>
        </p:txBody>
      </p:sp>
      <p:graphicFrame>
        <p:nvGraphicFramePr>
          <p:cNvPr id="44038" name="Rectangle 2">
            <a:extLst>
              <a:ext uri="{FF2B5EF4-FFF2-40B4-BE49-F238E27FC236}">
                <a16:creationId xmlns:a16="http://schemas.microsoft.com/office/drawing/2014/main" id="{3F3E1818-CEBE-E785-1875-EDB013E0CCE6}"/>
              </a:ext>
            </a:extLst>
          </p:cNvPr>
          <p:cNvGraphicFramePr/>
          <p:nvPr>
            <p:extLst>
              <p:ext uri="{D42A27DB-BD31-4B8C-83A1-F6EECF244321}">
                <p14:modId xmlns:p14="http://schemas.microsoft.com/office/powerpoint/2010/main" val="3731462893"/>
              </p:ext>
            </p:extLst>
          </p:nvPr>
        </p:nvGraphicFramePr>
        <p:xfrm>
          <a:off x="1841406" y="2217084"/>
          <a:ext cx="8509187" cy="4380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1176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8C5-9021-9F8E-DABA-1028F5D87318}"/>
              </a:ext>
            </a:extLst>
          </p:cNvPr>
          <p:cNvSpPr>
            <a:spLocks noGrp="1"/>
          </p:cNvSpPr>
          <p:nvPr>
            <p:ph type="title"/>
          </p:nvPr>
        </p:nvSpPr>
        <p:spPr/>
        <p:txBody>
          <a:bodyPr/>
          <a:lstStyle/>
          <a:p>
            <a:r>
              <a:rPr lang="en-US" dirty="0"/>
              <a:t>HOW ROOTKITS HIDE</a:t>
            </a:r>
          </a:p>
        </p:txBody>
      </p:sp>
      <p:sp>
        <p:nvSpPr>
          <p:cNvPr id="3" name="Content Placeholder 2">
            <a:extLst>
              <a:ext uri="{FF2B5EF4-FFF2-40B4-BE49-F238E27FC236}">
                <a16:creationId xmlns:a16="http://schemas.microsoft.com/office/drawing/2014/main" id="{F46AC929-742F-6588-496B-22A6A164FDCA}"/>
              </a:ext>
            </a:extLst>
          </p:cNvPr>
          <p:cNvSpPr>
            <a:spLocks noGrp="1"/>
          </p:cNvSpPr>
          <p:nvPr>
            <p:ph idx="1"/>
          </p:nvPr>
        </p:nvSpPr>
        <p:spPr/>
        <p:txBody>
          <a:bodyPr>
            <a:normAutofit/>
          </a:bodyPr>
          <a:lstStyle/>
          <a:p>
            <a:r>
              <a:rPr lang="en-US" sz="2800" dirty="0"/>
              <a:t>For example, by changing the output of the </a:t>
            </a:r>
            <a:r>
              <a:rPr lang="en-US" sz="2800" dirty="0" err="1"/>
              <a:t>ps</a:t>
            </a:r>
            <a:r>
              <a:rPr lang="en-US" sz="2800" dirty="0"/>
              <a:t> or ls commands, to hide the presence of the rootkit code or the malicious process.</a:t>
            </a:r>
          </a:p>
          <a:p>
            <a:r>
              <a:rPr lang="en-US" sz="2800" dirty="0"/>
              <a:t>Basically by hooking into system calls</a:t>
            </a:r>
          </a:p>
          <a:p>
            <a:r>
              <a:rPr lang="en-US" sz="2800" dirty="0"/>
              <a:t>Or by disabling the anti virus program altogether.</a:t>
            </a:r>
          </a:p>
          <a:p>
            <a:r>
              <a:rPr lang="en-US" sz="2800" dirty="0" err="1"/>
              <a:t>Bootkits</a:t>
            </a:r>
            <a:r>
              <a:rPr lang="en-US" sz="2800" dirty="0"/>
              <a:t>: infecting the BIOS (MBR or boot sector virus), so they load BEFORE the operating system, hence cannot be detected by software.</a:t>
            </a:r>
          </a:p>
        </p:txBody>
      </p:sp>
    </p:spTree>
    <p:extLst>
      <p:ext uri="{BB962C8B-B14F-4D97-AF65-F5344CB8AC3E}">
        <p14:creationId xmlns:p14="http://schemas.microsoft.com/office/powerpoint/2010/main" val="626481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77868" y="3941634"/>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6161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63" name="Rectangle 7066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0665" name="Rectangle 7066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0667" name="Rectangle 7066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0669" name="Rectangle 7066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0671" name="Rectangle 70670">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658" name="Picture 2">
            <a:extLst>
              <a:ext uri="{FF2B5EF4-FFF2-40B4-BE49-F238E27FC236}">
                <a16:creationId xmlns:a16="http://schemas.microsoft.com/office/drawing/2014/main" id="{4E415B0C-02E6-D6E4-5A97-D919C6FBD0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166" y="1387386"/>
            <a:ext cx="6518800" cy="43773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0673" name="Rectangle 70672">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0657" name="Rectangle 1">
            <a:extLst>
              <a:ext uri="{FF2B5EF4-FFF2-40B4-BE49-F238E27FC236}">
                <a16:creationId xmlns:a16="http://schemas.microsoft.com/office/drawing/2014/main" id="{81956A50-8FF4-3EED-D003-42C0215EBF49}"/>
              </a:ext>
            </a:extLst>
          </p:cNvPr>
          <p:cNvSpPr>
            <a:spLocks noGrp="1" noChangeArrowheads="1"/>
          </p:cNvSpPr>
          <p:nvPr>
            <p:ph type="title"/>
          </p:nvPr>
        </p:nvSpPr>
        <p:spPr>
          <a:xfrm>
            <a:off x="8296275" y="1419225"/>
            <a:ext cx="3081576" cy="2085869"/>
          </a:xfrm>
        </p:spPr>
        <p:txBody>
          <a:bodyPr vert="horz" lIns="91440" tIns="45720" rIns="91440" bIns="45720" rtlCol="0" anchor="b">
            <a:normAutofit/>
          </a:bodyPr>
          <a:lstStyle/>
          <a:p>
            <a:r>
              <a:rPr lang="en-US" altLang="en-US" sz="3600" dirty="0">
                <a:solidFill>
                  <a:srgbClr val="FFFFFF"/>
                </a:solidFill>
              </a:rPr>
              <a:t>Shared folder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03" name="Rectangle 71702">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5" name="Rectangle 71704">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1681" name="Rectangle 1">
            <a:extLst>
              <a:ext uri="{FF2B5EF4-FFF2-40B4-BE49-F238E27FC236}">
                <a16:creationId xmlns:a16="http://schemas.microsoft.com/office/drawing/2014/main" id="{E8F1911F-18F2-4CD1-8463-DB4714E6168B}"/>
              </a:ext>
            </a:extLst>
          </p:cNvPr>
          <p:cNvSpPr>
            <a:spLocks noGrp="1" noChangeArrowheads="1"/>
          </p:cNvSpPr>
          <p:nvPr>
            <p:ph type="title"/>
          </p:nvPr>
        </p:nvSpPr>
        <p:spPr>
          <a:xfrm>
            <a:off x="601255" y="702156"/>
            <a:ext cx="3409783" cy="1013800"/>
          </a:xfrm>
        </p:spPr>
        <p:txBody>
          <a:bodyPr vert="horz" lIns="91440" tIns="45720" rIns="91440" bIns="45720" rtlCol="0">
            <a:normAutofit/>
          </a:bodyPr>
          <a:lstStyle/>
          <a:p>
            <a:r>
              <a:rPr lang="en-US" altLang="en-US"/>
              <a:t>Email propagation</a:t>
            </a:r>
          </a:p>
        </p:txBody>
      </p:sp>
      <p:sp>
        <p:nvSpPr>
          <p:cNvPr id="71683" name="Rectangle 3">
            <a:extLst>
              <a:ext uri="{FF2B5EF4-FFF2-40B4-BE49-F238E27FC236}">
                <a16:creationId xmlns:a16="http://schemas.microsoft.com/office/drawing/2014/main" id="{571CDD58-946F-D2EA-0A4D-FC0DC520CBC3}"/>
              </a:ext>
            </a:extLst>
          </p:cNvPr>
          <p:cNvSpPr>
            <a:spLocks noGrp="1" noChangeArrowheads="1"/>
          </p:cNvSpPr>
          <p:nvPr>
            <p:ph type="body" idx="1"/>
          </p:nvPr>
        </p:nvSpPr>
        <p:spPr>
          <a:xfrm>
            <a:off x="601255" y="1964168"/>
            <a:ext cx="3409782" cy="4036582"/>
          </a:xfrm>
        </p:spPr>
        <p:txBody>
          <a:bodyPr vert="horz" lIns="91440" tIns="45720" rIns="91440" bIns="45720" rtlCol="0">
            <a:normAutofit/>
          </a:bodyPr>
          <a:lstStyle/>
          <a:p>
            <a:pPr marL="0" indent="0">
              <a:buNone/>
            </a:pPr>
            <a:endParaRPr lang="en-US" altLang="en-US" cap="all" dirty="0">
              <a:solidFill>
                <a:schemeClr val="bg1"/>
              </a:solidFill>
            </a:endParaRPr>
          </a:p>
        </p:txBody>
      </p:sp>
      <p:pic>
        <p:nvPicPr>
          <p:cNvPr id="71682" name="Picture 2">
            <a:extLst>
              <a:ext uri="{FF2B5EF4-FFF2-40B4-BE49-F238E27FC236}">
                <a16:creationId xmlns:a16="http://schemas.microsoft.com/office/drawing/2014/main" id="{615AAB0C-9342-284B-6403-AD3348F54810}"/>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4986" y="1111641"/>
            <a:ext cx="4782891"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799" name="Rectangle 7579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01" name="Rectangle 7580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777" name="Rectangle 1">
            <a:extLst>
              <a:ext uri="{FF2B5EF4-FFF2-40B4-BE49-F238E27FC236}">
                <a16:creationId xmlns:a16="http://schemas.microsoft.com/office/drawing/2014/main" id="{379072E0-CB87-D3BA-063A-778F157ED574}"/>
              </a:ext>
            </a:extLst>
          </p:cNvPr>
          <p:cNvSpPr>
            <a:spLocks noGrp="1" noChangeArrowheads="1"/>
          </p:cNvSpPr>
          <p:nvPr>
            <p:ph type="title"/>
          </p:nvPr>
        </p:nvSpPr>
        <p:spPr>
          <a:xfrm>
            <a:off x="601255" y="702156"/>
            <a:ext cx="3409783" cy="1013800"/>
          </a:xfrm>
        </p:spPr>
        <p:txBody>
          <a:bodyPr vert="horz" lIns="91440" tIns="45720" rIns="91440" bIns="45720" rtlCol="0">
            <a:normAutofit/>
          </a:bodyPr>
          <a:lstStyle/>
          <a:p>
            <a:r>
              <a:rPr lang="en-US" altLang="en-US" dirty="0"/>
              <a:t>Fake antivirus (Trojans)</a:t>
            </a:r>
          </a:p>
        </p:txBody>
      </p:sp>
      <p:sp>
        <p:nvSpPr>
          <p:cNvPr id="75779" name="Rectangle 3">
            <a:extLst>
              <a:ext uri="{FF2B5EF4-FFF2-40B4-BE49-F238E27FC236}">
                <a16:creationId xmlns:a16="http://schemas.microsoft.com/office/drawing/2014/main" id="{FA479DC0-F700-93E2-0838-3BED367CFC38}"/>
              </a:ext>
            </a:extLst>
          </p:cNvPr>
          <p:cNvSpPr>
            <a:spLocks noGrp="1" noChangeArrowheads="1"/>
          </p:cNvSpPr>
          <p:nvPr>
            <p:ph type="body" idx="1"/>
          </p:nvPr>
        </p:nvSpPr>
        <p:spPr>
          <a:xfrm>
            <a:off x="601255" y="1964168"/>
            <a:ext cx="3409782" cy="4036582"/>
          </a:xfrm>
        </p:spPr>
        <p:txBody>
          <a:bodyPr vert="horz" lIns="91440" tIns="45720" rIns="91440" bIns="45720" rtlCol="0">
            <a:normAutofit/>
          </a:bodyPr>
          <a:lstStyle/>
          <a:p>
            <a:pPr marL="0" indent="0">
              <a:buNone/>
            </a:pPr>
            <a:endParaRPr lang="en-US" altLang="en-US" cap="all" dirty="0">
              <a:solidFill>
                <a:schemeClr val="bg1"/>
              </a:solidFill>
            </a:endParaRPr>
          </a:p>
        </p:txBody>
      </p:sp>
      <p:pic>
        <p:nvPicPr>
          <p:cNvPr id="75778" name="Picture 2">
            <a:extLst>
              <a:ext uri="{FF2B5EF4-FFF2-40B4-BE49-F238E27FC236}">
                <a16:creationId xmlns:a16="http://schemas.microsoft.com/office/drawing/2014/main" id="{BB2758BF-0C89-4C81-44A3-6915A448D8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119205"/>
            <a:ext cx="6489819" cy="4640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847" name="Rectangle 7784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49" name="Rectangle 7784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825" name="Rectangle 1">
            <a:extLst>
              <a:ext uri="{FF2B5EF4-FFF2-40B4-BE49-F238E27FC236}">
                <a16:creationId xmlns:a16="http://schemas.microsoft.com/office/drawing/2014/main" id="{3F2AA053-7711-C92B-EFA8-05ADD93EC6DB}"/>
              </a:ext>
            </a:extLst>
          </p:cNvPr>
          <p:cNvSpPr>
            <a:spLocks noGrp="1" noChangeArrowheads="1"/>
          </p:cNvSpPr>
          <p:nvPr>
            <p:ph type="title"/>
          </p:nvPr>
        </p:nvSpPr>
        <p:spPr>
          <a:xfrm>
            <a:off x="601255" y="702156"/>
            <a:ext cx="3409783" cy="1013800"/>
          </a:xfrm>
        </p:spPr>
        <p:txBody>
          <a:bodyPr vert="horz" lIns="91440" tIns="45720" rIns="91440" bIns="45720" rtlCol="0">
            <a:normAutofit/>
          </a:bodyPr>
          <a:lstStyle/>
          <a:p>
            <a:r>
              <a:rPr lang="en-US" altLang="en-US" dirty="0"/>
              <a:t>Fake page</a:t>
            </a:r>
          </a:p>
        </p:txBody>
      </p:sp>
      <p:sp>
        <p:nvSpPr>
          <p:cNvPr id="77827" name="Rectangle 3">
            <a:extLst>
              <a:ext uri="{FF2B5EF4-FFF2-40B4-BE49-F238E27FC236}">
                <a16:creationId xmlns:a16="http://schemas.microsoft.com/office/drawing/2014/main" id="{97F5C78D-A0ED-4CAF-3E92-16B6C7DED6C8}"/>
              </a:ext>
            </a:extLst>
          </p:cNvPr>
          <p:cNvSpPr>
            <a:spLocks noGrp="1" noChangeArrowheads="1"/>
          </p:cNvSpPr>
          <p:nvPr>
            <p:ph type="body" idx="1"/>
          </p:nvPr>
        </p:nvSpPr>
        <p:spPr>
          <a:xfrm>
            <a:off x="601255" y="1964168"/>
            <a:ext cx="3409782" cy="4036582"/>
          </a:xfrm>
        </p:spPr>
        <p:txBody>
          <a:bodyPr vert="horz" lIns="91440" tIns="45720" rIns="91440" bIns="45720" rtlCol="0">
            <a:normAutofit/>
          </a:bodyPr>
          <a:lstStyle/>
          <a:p>
            <a:pPr marL="0" indent="0">
              <a:buNone/>
            </a:pPr>
            <a:endParaRPr lang="en-US" altLang="en-US" cap="all" dirty="0">
              <a:solidFill>
                <a:schemeClr val="bg1"/>
              </a:solidFill>
            </a:endParaRPr>
          </a:p>
        </p:txBody>
      </p:sp>
      <p:pic>
        <p:nvPicPr>
          <p:cNvPr id="77826" name="Picture 2">
            <a:extLst>
              <a:ext uri="{FF2B5EF4-FFF2-40B4-BE49-F238E27FC236}">
                <a16:creationId xmlns:a16="http://schemas.microsoft.com/office/drawing/2014/main" id="{3A641C33-3B56-33FE-27ED-9477FAD10C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3177" y="1111641"/>
            <a:ext cx="6186508"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856" name="Rectangle 78855">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58" name="Rectangle 78857">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8849" name="Rectangle 1">
            <a:extLst>
              <a:ext uri="{FF2B5EF4-FFF2-40B4-BE49-F238E27FC236}">
                <a16:creationId xmlns:a16="http://schemas.microsoft.com/office/drawing/2014/main" id="{2C1B8E32-DCD5-7EAC-1D07-CFDB64A366DE}"/>
              </a:ext>
            </a:extLst>
          </p:cNvPr>
          <p:cNvSpPr>
            <a:spLocks noGrp="1" noChangeArrowheads="1"/>
          </p:cNvSpPr>
          <p:nvPr>
            <p:ph type="title"/>
          </p:nvPr>
        </p:nvSpPr>
        <p:spPr>
          <a:xfrm>
            <a:off x="601255" y="702156"/>
            <a:ext cx="3409783" cy="1013800"/>
          </a:xfrm>
        </p:spPr>
        <p:txBody>
          <a:bodyPr>
            <a:normAutofit/>
          </a:bodyPr>
          <a:lstStyle/>
          <a:p>
            <a:r>
              <a:rPr lang="en-US" altLang="en-US"/>
              <a:t>P2P Files</a:t>
            </a:r>
          </a:p>
        </p:txBody>
      </p:sp>
      <p:sp>
        <p:nvSpPr>
          <p:cNvPr id="78850" name="Rectangle 2">
            <a:extLst>
              <a:ext uri="{FF2B5EF4-FFF2-40B4-BE49-F238E27FC236}">
                <a16:creationId xmlns:a16="http://schemas.microsoft.com/office/drawing/2014/main" id="{40C0DFEF-EBBA-EE21-C0A5-6899B38CA02D}"/>
              </a:ext>
            </a:extLst>
          </p:cNvPr>
          <p:cNvSpPr>
            <a:spLocks noGrp="1" noChangeArrowheads="1"/>
          </p:cNvSpPr>
          <p:nvPr>
            <p:ph type="body" idx="1"/>
          </p:nvPr>
        </p:nvSpPr>
        <p:spPr>
          <a:xfrm>
            <a:off x="601255" y="1964168"/>
            <a:ext cx="3409782" cy="4036582"/>
          </a:xfrm>
        </p:spPr>
        <p:txBody>
          <a:bodyPr>
            <a:normAutofit/>
          </a:bodyPr>
          <a:lstStyle/>
          <a:p>
            <a:pPr marL="625056"/>
            <a:r>
              <a:rPr lang="en-US" altLang="en-US" dirty="0">
                <a:solidFill>
                  <a:schemeClr val="bg1"/>
                </a:solidFill>
              </a:rPr>
              <a:t>35.5% are malwares (</a:t>
            </a:r>
            <a:r>
              <a:rPr lang="en-US" altLang="en-US" dirty="0">
                <a:solidFill>
                  <a:schemeClr val="bg1"/>
                </a:solidFill>
                <a:latin typeface="Helvetica" pitchFamily="2" charset="0"/>
                <a:sym typeface="Helvetica" pitchFamily="2" charset="0"/>
              </a:rPr>
              <a:t>Kalafut </a:t>
            </a:r>
            <a:r>
              <a:rPr lang="en-US" altLang="en-US" dirty="0">
                <a:solidFill>
                  <a:schemeClr val="bg1"/>
                </a:solidFill>
              </a:rPr>
              <a:t>2006)</a:t>
            </a:r>
          </a:p>
        </p:txBody>
      </p:sp>
      <p:pic>
        <p:nvPicPr>
          <p:cNvPr id="78851" name="Picture 3">
            <a:extLst>
              <a:ext uri="{FF2B5EF4-FFF2-40B4-BE49-F238E27FC236}">
                <a16:creationId xmlns:a16="http://schemas.microsoft.com/office/drawing/2014/main" id="{56092CAF-16A5-707A-67A9-06793F8736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12037" y="1111641"/>
            <a:ext cx="6248789" cy="46553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a:extLst>
              <a:ext uri="{FF2B5EF4-FFF2-40B4-BE49-F238E27FC236}">
                <a16:creationId xmlns:a16="http://schemas.microsoft.com/office/drawing/2014/main" id="{7D84B6AD-7D09-6CF8-F0DA-808F9572D6B3}"/>
              </a:ext>
            </a:extLst>
          </p:cNvPr>
          <p:cNvSpPr>
            <a:spLocks noGrp="1" noChangeArrowheads="1"/>
          </p:cNvSpPr>
          <p:nvPr>
            <p:ph type="title"/>
          </p:nvPr>
        </p:nvSpPr>
        <p:spPr>
          <a:ln/>
        </p:spPr>
        <p:txBody>
          <a:bodyPr/>
          <a:lstStyle/>
          <a:p>
            <a:r>
              <a:rPr lang="en-US" altLang="en-US"/>
              <a:t>Backdoor</a:t>
            </a:r>
          </a:p>
        </p:txBody>
      </p:sp>
      <p:sp>
        <p:nvSpPr>
          <p:cNvPr id="2" name="AutoShape 2">
            <a:extLst>
              <a:ext uri="{FF2B5EF4-FFF2-40B4-BE49-F238E27FC236}">
                <a16:creationId xmlns:a16="http://schemas.microsoft.com/office/drawing/2014/main" id="{6023A7E0-6AA2-C37A-C0FD-B106BE82CA2E}"/>
              </a:ext>
            </a:extLst>
          </p:cNvPr>
          <p:cNvSpPr>
            <a:spLocks/>
          </p:cNvSpPr>
          <p:nvPr/>
        </p:nvSpPr>
        <p:spPr bwMode="auto">
          <a:xfrm>
            <a:off x="323584" y="3212574"/>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InfectedHost</a:t>
            </a:r>
          </a:p>
        </p:txBody>
      </p:sp>
      <p:sp>
        <p:nvSpPr>
          <p:cNvPr id="3" name="AutoShape 3">
            <a:extLst>
              <a:ext uri="{FF2B5EF4-FFF2-40B4-BE49-F238E27FC236}">
                <a16:creationId xmlns:a16="http://schemas.microsoft.com/office/drawing/2014/main" id="{6143F980-A847-02DD-44C6-1E3F8261798A}"/>
              </a:ext>
            </a:extLst>
          </p:cNvPr>
          <p:cNvSpPr>
            <a:spLocks/>
          </p:cNvSpPr>
          <p:nvPr/>
        </p:nvSpPr>
        <p:spPr bwMode="auto">
          <a:xfrm>
            <a:off x="4324084" y="3212574"/>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Attacker</a:t>
            </a:r>
          </a:p>
        </p:txBody>
      </p:sp>
      <p:sp>
        <p:nvSpPr>
          <p:cNvPr id="4" name="Line 4">
            <a:extLst>
              <a:ext uri="{FF2B5EF4-FFF2-40B4-BE49-F238E27FC236}">
                <a16:creationId xmlns:a16="http://schemas.microsoft.com/office/drawing/2014/main" id="{649F046B-A2E4-F381-089D-49F774E3446E}"/>
              </a:ext>
            </a:extLst>
          </p:cNvPr>
          <p:cNvSpPr>
            <a:spLocks noChangeShapeType="1"/>
          </p:cNvSpPr>
          <p:nvPr/>
        </p:nvSpPr>
        <p:spPr bwMode="auto">
          <a:xfrm>
            <a:off x="1904139" y="3918020"/>
            <a:ext cx="2411016" cy="8930"/>
          </a:xfrm>
          <a:prstGeom prst="line">
            <a:avLst/>
          </a:prstGeom>
          <a:noFill/>
          <a:ln w="50800" cap="flat">
            <a:solidFill>
              <a:srgbClr val="40404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5" name="Rectangle 5">
            <a:extLst>
              <a:ext uri="{FF2B5EF4-FFF2-40B4-BE49-F238E27FC236}">
                <a16:creationId xmlns:a16="http://schemas.microsoft.com/office/drawing/2014/main" id="{1919AAB6-8602-EA46-71C2-92D8AEF25E34}"/>
              </a:ext>
            </a:extLst>
          </p:cNvPr>
          <p:cNvSpPr>
            <a:spLocks/>
          </p:cNvSpPr>
          <p:nvPr/>
        </p:nvSpPr>
        <p:spPr bwMode="auto">
          <a:xfrm>
            <a:off x="2598661" y="3480809"/>
            <a:ext cx="777522" cy="86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ea typeface="Palatino" pitchFamily="2" charset="77"/>
                <a:cs typeface="Palatino" pitchFamily="2" charset="77"/>
              </a:rPr>
              <a:t>TCP </a:t>
            </a:r>
          </a:p>
          <a:p>
            <a:pPr algn="ctr"/>
            <a:endParaRPr lang="en-US" altLang="en-US" sz="2812">
              <a:ea typeface="Palatino" pitchFamily="2" charset="77"/>
              <a:cs typeface="Palatino" pitchFamily="2" charset="77"/>
            </a:endParaRPr>
          </a:p>
        </p:txBody>
      </p:sp>
      <p:sp>
        <p:nvSpPr>
          <p:cNvPr id="6" name="AutoShape 2">
            <a:extLst>
              <a:ext uri="{FF2B5EF4-FFF2-40B4-BE49-F238E27FC236}">
                <a16:creationId xmlns:a16="http://schemas.microsoft.com/office/drawing/2014/main" id="{35C0BD8D-8FCC-3D67-6699-46D4BB0FEAE7}"/>
              </a:ext>
            </a:extLst>
          </p:cNvPr>
          <p:cNvSpPr>
            <a:spLocks/>
          </p:cNvSpPr>
          <p:nvPr/>
        </p:nvSpPr>
        <p:spPr bwMode="auto">
          <a:xfrm>
            <a:off x="6319870" y="3224775"/>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InfectedHost</a:t>
            </a:r>
          </a:p>
        </p:txBody>
      </p:sp>
      <p:sp>
        <p:nvSpPr>
          <p:cNvPr id="7" name="AutoShape 3">
            <a:extLst>
              <a:ext uri="{FF2B5EF4-FFF2-40B4-BE49-F238E27FC236}">
                <a16:creationId xmlns:a16="http://schemas.microsoft.com/office/drawing/2014/main" id="{29A89A9A-F993-9E66-4A16-3A164817BC8A}"/>
              </a:ext>
            </a:extLst>
          </p:cNvPr>
          <p:cNvSpPr>
            <a:spLocks/>
          </p:cNvSpPr>
          <p:nvPr/>
        </p:nvSpPr>
        <p:spPr bwMode="auto">
          <a:xfrm>
            <a:off x="10320370" y="3224775"/>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Attacker</a:t>
            </a:r>
          </a:p>
        </p:txBody>
      </p:sp>
      <p:sp>
        <p:nvSpPr>
          <p:cNvPr id="8" name="Line 4">
            <a:extLst>
              <a:ext uri="{FF2B5EF4-FFF2-40B4-BE49-F238E27FC236}">
                <a16:creationId xmlns:a16="http://schemas.microsoft.com/office/drawing/2014/main" id="{B9CD4575-2821-BB06-FD3B-EF7F1E362DF5}"/>
              </a:ext>
            </a:extLst>
          </p:cNvPr>
          <p:cNvSpPr>
            <a:spLocks noChangeShapeType="1"/>
          </p:cNvSpPr>
          <p:nvPr/>
        </p:nvSpPr>
        <p:spPr bwMode="auto">
          <a:xfrm>
            <a:off x="7900425" y="3930221"/>
            <a:ext cx="2411016" cy="8930"/>
          </a:xfrm>
          <a:prstGeom prst="line">
            <a:avLst/>
          </a:prstGeom>
          <a:noFill/>
          <a:ln w="50800" cap="flat">
            <a:solidFill>
              <a:srgbClr val="404040"/>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9" name="Rectangle 5">
            <a:extLst>
              <a:ext uri="{FF2B5EF4-FFF2-40B4-BE49-F238E27FC236}">
                <a16:creationId xmlns:a16="http://schemas.microsoft.com/office/drawing/2014/main" id="{DB48EE71-70FB-BD53-E582-0093AF5DC625}"/>
              </a:ext>
            </a:extLst>
          </p:cNvPr>
          <p:cNvSpPr>
            <a:spLocks/>
          </p:cNvSpPr>
          <p:nvPr/>
        </p:nvSpPr>
        <p:spPr bwMode="auto">
          <a:xfrm>
            <a:off x="8594947" y="3493010"/>
            <a:ext cx="777522" cy="86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ea typeface="Palatino" pitchFamily="2" charset="77"/>
                <a:cs typeface="Palatino" pitchFamily="2" charset="77"/>
              </a:rPr>
              <a:t>TCP </a:t>
            </a:r>
          </a:p>
          <a:p>
            <a:pPr algn="ctr"/>
            <a:endParaRPr lang="en-US" altLang="en-US" sz="2812">
              <a:ea typeface="Palatino" pitchFamily="2" charset="77"/>
              <a:cs typeface="Palatino" pitchFamily="2" charset="77"/>
            </a:endParaRPr>
          </a:p>
        </p:txBody>
      </p:sp>
      <p:sp>
        <p:nvSpPr>
          <p:cNvPr id="19" name="TextBox 18">
            <a:extLst>
              <a:ext uri="{FF2B5EF4-FFF2-40B4-BE49-F238E27FC236}">
                <a16:creationId xmlns:a16="http://schemas.microsoft.com/office/drawing/2014/main" id="{5F5A1DDD-0D06-85A6-14FA-823AE54CBA9A}"/>
              </a:ext>
            </a:extLst>
          </p:cNvPr>
          <p:cNvSpPr txBox="1"/>
          <p:nvPr/>
        </p:nvSpPr>
        <p:spPr>
          <a:xfrm>
            <a:off x="1387222" y="5394919"/>
            <a:ext cx="3200400" cy="461665"/>
          </a:xfrm>
          <a:prstGeom prst="rect">
            <a:avLst/>
          </a:prstGeom>
          <a:noFill/>
        </p:spPr>
        <p:txBody>
          <a:bodyPr wrap="square" rtlCol="0">
            <a:spAutoFit/>
          </a:bodyPr>
          <a:lstStyle/>
          <a:p>
            <a:pPr algn="ctr"/>
            <a:r>
              <a:rPr lang="en-US" sz="2400" dirty="0"/>
              <a:t>Normal</a:t>
            </a:r>
          </a:p>
        </p:txBody>
      </p:sp>
      <p:sp>
        <p:nvSpPr>
          <p:cNvPr id="21" name="TextBox 20">
            <a:extLst>
              <a:ext uri="{FF2B5EF4-FFF2-40B4-BE49-F238E27FC236}">
                <a16:creationId xmlns:a16="http://schemas.microsoft.com/office/drawing/2014/main" id="{B380AE0D-F5C7-F61F-BE71-8E4238ED6D0D}"/>
              </a:ext>
            </a:extLst>
          </p:cNvPr>
          <p:cNvSpPr txBox="1"/>
          <p:nvPr/>
        </p:nvSpPr>
        <p:spPr>
          <a:xfrm>
            <a:off x="7505733" y="5394918"/>
            <a:ext cx="3200400" cy="461665"/>
          </a:xfrm>
          <a:prstGeom prst="rect">
            <a:avLst/>
          </a:prstGeom>
          <a:noFill/>
        </p:spPr>
        <p:txBody>
          <a:bodyPr wrap="square" rtlCol="0">
            <a:spAutoFit/>
          </a:bodyPr>
          <a:lstStyle/>
          <a:p>
            <a:pPr algn="ctr"/>
            <a:r>
              <a:rPr lang="en-US" sz="2400" dirty="0"/>
              <a:t>Reverse</a:t>
            </a:r>
          </a:p>
        </p:txBody>
      </p:sp>
      <p:sp>
        <p:nvSpPr>
          <p:cNvPr id="22" name="Rectangle 21">
            <a:extLst>
              <a:ext uri="{FF2B5EF4-FFF2-40B4-BE49-F238E27FC236}">
                <a16:creationId xmlns:a16="http://schemas.microsoft.com/office/drawing/2014/main" id="{9D7D4D5D-2C29-EA58-11A4-E20A26B7E39E}"/>
              </a:ext>
            </a:extLst>
          </p:cNvPr>
          <p:cNvSpPr/>
          <p:nvPr/>
        </p:nvSpPr>
        <p:spPr>
          <a:xfrm>
            <a:off x="6096000" y="2212848"/>
            <a:ext cx="45719" cy="429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a:extLst>
              <a:ext uri="{FF2B5EF4-FFF2-40B4-BE49-F238E27FC236}">
                <a16:creationId xmlns:a16="http://schemas.microsoft.com/office/drawing/2014/main" id="{7D84B6AD-7D09-6CF8-F0DA-808F9572D6B3}"/>
              </a:ext>
            </a:extLst>
          </p:cNvPr>
          <p:cNvSpPr>
            <a:spLocks noGrp="1" noChangeArrowheads="1"/>
          </p:cNvSpPr>
          <p:nvPr>
            <p:ph type="title"/>
          </p:nvPr>
        </p:nvSpPr>
        <p:spPr>
          <a:ln/>
        </p:spPr>
        <p:txBody>
          <a:bodyPr/>
          <a:lstStyle/>
          <a:p>
            <a:r>
              <a:rPr lang="en-US" altLang="en-US"/>
              <a:t>Backdoor</a:t>
            </a:r>
          </a:p>
        </p:txBody>
      </p:sp>
      <p:sp>
        <p:nvSpPr>
          <p:cNvPr id="10" name="AutoShape 2">
            <a:extLst>
              <a:ext uri="{FF2B5EF4-FFF2-40B4-BE49-F238E27FC236}">
                <a16:creationId xmlns:a16="http://schemas.microsoft.com/office/drawing/2014/main" id="{6455E4A2-DDB0-B079-254E-C3DE3155C28A}"/>
              </a:ext>
            </a:extLst>
          </p:cNvPr>
          <p:cNvSpPr>
            <a:spLocks/>
          </p:cNvSpPr>
          <p:nvPr/>
        </p:nvSpPr>
        <p:spPr bwMode="auto">
          <a:xfrm>
            <a:off x="368998" y="4042970"/>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InfectedHost</a:t>
            </a:r>
          </a:p>
        </p:txBody>
      </p:sp>
      <p:sp>
        <p:nvSpPr>
          <p:cNvPr id="11" name="AutoShape 3">
            <a:extLst>
              <a:ext uri="{FF2B5EF4-FFF2-40B4-BE49-F238E27FC236}">
                <a16:creationId xmlns:a16="http://schemas.microsoft.com/office/drawing/2014/main" id="{85DF5BF1-8186-F18F-10FD-FC1813241467}"/>
              </a:ext>
            </a:extLst>
          </p:cNvPr>
          <p:cNvSpPr>
            <a:spLocks/>
          </p:cNvSpPr>
          <p:nvPr/>
        </p:nvSpPr>
        <p:spPr bwMode="auto">
          <a:xfrm>
            <a:off x="4369498" y="4042970"/>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Attacker</a:t>
            </a:r>
          </a:p>
        </p:txBody>
      </p:sp>
      <p:sp>
        <p:nvSpPr>
          <p:cNvPr id="12" name="Line 4">
            <a:extLst>
              <a:ext uri="{FF2B5EF4-FFF2-40B4-BE49-F238E27FC236}">
                <a16:creationId xmlns:a16="http://schemas.microsoft.com/office/drawing/2014/main" id="{5D36C54B-0008-8F08-C8BE-F47D25747286}"/>
              </a:ext>
            </a:extLst>
          </p:cNvPr>
          <p:cNvSpPr>
            <a:spLocks noChangeShapeType="1"/>
          </p:cNvSpPr>
          <p:nvPr/>
        </p:nvSpPr>
        <p:spPr bwMode="auto">
          <a:xfrm>
            <a:off x="1949553" y="4748416"/>
            <a:ext cx="2411016" cy="8930"/>
          </a:xfrm>
          <a:prstGeom prst="line">
            <a:avLst/>
          </a:prstGeom>
          <a:noFill/>
          <a:ln w="50800" cap="flat">
            <a:solidFill>
              <a:srgbClr val="40404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13" name="Rectangle 5">
            <a:extLst>
              <a:ext uri="{FF2B5EF4-FFF2-40B4-BE49-F238E27FC236}">
                <a16:creationId xmlns:a16="http://schemas.microsoft.com/office/drawing/2014/main" id="{B06B4233-A1C1-CE0D-DEE0-CCC30C3BF0E8}"/>
              </a:ext>
            </a:extLst>
          </p:cNvPr>
          <p:cNvSpPr>
            <a:spLocks/>
          </p:cNvSpPr>
          <p:nvPr/>
        </p:nvSpPr>
        <p:spPr bwMode="auto">
          <a:xfrm>
            <a:off x="2523049" y="4311205"/>
            <a:ext cx="1019574" cy="86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ea typeface="Palatino" pitchFamily="2" charset="77"/>
                <a:cs typeface="Palatino" pitchFamily="2" charset="77"/>
              </a:rPr>
              <a:t>ICMP </a:t>
            </a:r>
          </a:p>
          <a:p>
            <a:pPr algn="ctr"/>
            <a:endParaRPr lang="en-US" altLang="en-US" sz="2812">
              <a:ea typeface="Palatino" pitchFamily="2" charset="77"/>
              <a:cs typeface="Palatino" pitchFamily="2" charset="77"/>
            </a:endParaRPr>
          </a:p>
        </p:txBody>
      </p:sp>
      <p:sp>
        <p:nvSpPr>
          <p:cNvPr id="14" name="AutoShape 2">
            <a:extLst>
              <a:ext uri="{FF2B5EF4-FFF2-40B4-BE49-F238E27FC236}">
                <a16:creationId xmlns:a16="http://schemas.microsoft.com/office/drawing/2014/main" id="{E9C30332-5F9E-6D6E-4D31-C8A0C9F27225}"/>
              </a:ext>
            </a:extLst>
          </p:cNvPr>
          <p:cNvSpPr>
            <a:spLocks/>
          </p:cNvSpPr>
          <p:nvPr/>
        </p:nvSpPr>
        <p:spPr bwMode="auto">
          <a:xfrm>
            <a:off x="6526619" y="4083154"/>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InfectedHost</a:t>
            </a:r>
          </a:p>
        </p:txBody>
      </p:sp>
      <p:sp>
        <p:nvSpPr>
          <p:cNvPr id="15" name="AutoShape 3">
            <a:extLst>
              <a:ext uri="{FF2B5EF4-FFF2-40B4-BE49-F238E27FC236}">
                <a16:creationId xmlns:a16="http://schemas.microsoft.com/office/drawing/2014/main" id="{186D3096-2020-5C4F-3B7E-5B57E2BA3CDB}"/>
              </a:ext>
            </a:extLst>
          </p:cNvPr>
          <p:cNvSpPr>
            <a:spLocks/>
          </p:cNvSpPr>
          <p:nvPr/>
        </p:nvSpPr>
        <p:spPr bwMode="auto">
          <a:xfrm>
            <a:off x="10580697" y="4083154"/>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a:solidFill>
                  <a:srgbClr val="F0EECF"/>
                </a:solidFill>
                <a:effectLst>
                  <a:outerShdw blurRad="38100" dist="38100" dir="2700000" algn="tl">
                    <a:srgbClr val="000000"/>
                  </a:outerShdw>
                </a:effectLst>
                <a:ea typeface="Palatino" pitchFamily="2" charset="77"/>
                <a:cs typeface="Palatino" pitchFamily="2" charset="77"/>
              </a:rPr>
              <a:t>Attacker</a:t>
            </a:r>
          </a:p>
        </p:txBody>
      </p:sp>
      <p:sp>
        <p:nvSpPr>
          <p:cNvPr id="16" name="Line 4">
            <a:extLst>
              <a:ext uri="{FF2B5EF4-FFF2-40B4-BE49-F238E27FC236}">
                <a16:creationId xmlns:a16="http://schemas.microsoft.com/office/drawing/2014/main" id="{DB57FFFE-B3AA-50DF-DB9E-106B77F1111D}"/>
              </a:ext>
            </a:extLst>
          </p:cNvPr>
          <p:cNvSpPr>
            <a:spLocks noChangeShapeType="1"/>
          </p:cNvSpPr>
          <p:nvPr/>
        </p:nvSpPr>
        <p:spPr bwMode="auto">
          <a:xfrm flipH="1">
            <a:off x="8107174" y="3458075"/>
            <a:ext cx="857250" cy="1151930"/>
          </a:xfrm>
          <a:prstGeom prst="line">
            <a:avLst/>
          </a:prstGeom>
          <a:noFill/>
          <a:ln w="50800" cap="flat">
            <a:solidFill>
              <a:srgbClr val="40404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17" name="AutoShape 5">
            <a:extLst>
              <a:ext uri="{FF2B5EF4-FFF2-40B4-BE49-F238E27FC236}">
                <a16:creationId xmlns:a16="http://schemas.microsoft.com/office/drawing/2014/main" id="{61070A63-2809-0CCA-D99A-51FBBBF8A81D}"/>
              </a:ext>
            </a:extLst>
          </p:cNvPr>
          <p:cNvSpPr>
            <a:spLocks/>
          </p:cNvSpPr>
          <p:nvPr/>
        </p:nvSpPr>
        <p:spPr bwMode="auto">
          <a:xfrm>
            <a:off x="8401853" y="2002536"/>
            <a:ext cx="1580555" cy="1401961"/>
          </a:xfrm>
          <a:prstGeom prst="roundRect">
            <a:avLst>
              <a:gd name="adj" fmla="val 9551"/>
            </a:avLst>
          </a:prstGeom>
          <a:solidFill>
            <a:srgbClr val="003DCC"/>
          </a:solidFill>
          <a:ln w="25400" cap="flat">
            <a:solidFill>
              <a:srgbClr val="404040"/>
            </a:solidFill>
            <a:prstDash val="solid"/>
            <a:miter lim="800000"/>
            <a:headEnd type="none" w="med" len="med"/>
            <a:tailEnd type="none" w="med" len="med"/>
          </a:ln>
        </p:spPr>
        <p:txBody>
          <a:bodyPr lIns="0" tIns="0" rIns="0" bIns="0" anchor="ctr"/>
          <a:lstStyle>
            <a:lvl1pPr algn="l">
              <a:defRPr sz="1200">
                <a:solidFill>
                  <a:schemeClr val="tx1"/>
                </a:solidFill>
                <a:latin typeface="Palatino" pitchFamily="2" charset="77"/>
              </a:defRPr>
            </a:lvl1pPr>
            <a:lvl2pPr algn="l">
              <a:defRPr sz="1200">
                <a:solidFill>
                  <a:schemeClr val="tx1"/>
                </a:solidFill>
                <a:latin typeface="Palatino" pitchFamily="2" charset="77"/>
              </a:defRPr>
            </a:lvl2pPr>
            <a:lvl3pPr algn="l">
              <a:defRPr sz="1200">
                <a:solidFill>
                  <a:schemeClr val="tx1"/>
                </a:solidFill>
                <a:latin typeface="Palatino" pitchFamily="2" charset="77"/>
              </a:defRPr>
            </a:lvl3pPr>
            <a:lvl4pPr algn="l">
              <a:defRPr sz="1200">
                <a:solidFill>
                  <a:schemeClr val="tx1"/>
                </a:solidFill>
                <a:latin typeface="Palatino" pitchFamily="2" charset="77"/>
              </a:defRPr>
            </a:lvl4pPr>
            <a:lvl5pPr algn="l">
              <a:defRPr sz="1200">
                <a:solidFill>
                  <a:schemeClr val="tx1"/>
                </a:solidFill>
                <a:latin typeface="Palatino" pitchFamily="2" charset="77"/>
              </a:defRPr>
            </a:lvl5pPr>
            <a:lvl6pPr fontAlgn="base">
              <a:spcBef>
                <a:spcPct val="0"/>
              </a:spcBef>
              <a:spcAft>
                <a:spcPct val="0"/>
              </a:spcAft>
              <a:defRPr sz="1200">
                <a:solidFill>
                  <a:schemeClr val="tx1"/>
                </a:solidFill>
                <a:latin typeface="Palatino" pitchFamily="2" charset="77"/>
              </a:defRPr>
            </a:lvl6pPr>
            <a:lvl7pPr fontAlgn="base">
              <a:spcBef>
                <a:spcPct val="0"/>
              </a:spcBef>
              <a:spcAft>
                <a:spcPct val="0"/>
              </a:spcAft>
              <a:defRPr sz="1200">
                <a:solidFill>
                  <a:schemeClr val="tx1"/>
                </a:solidFill>
                <a:latin typeface="Palatino" pitchFamily="2" charset="77"/>
              </a:defRPr>
            </a:lvl7pPr>
            <a:lvl8pPr fontAlgn="base">
              <a:spcBef>
                <a:spcPct val="0"/>
              </a:spcBef>
              <a:spcAft>
                <a:spcPct val="0"/>
              </a:spcAft>
              <a:defRPr sz="1200">
                <a:solidFill>
                  <a:schemeClr val="tx1"/>
                </a:solidFill>
                <a:latin typeface="Palatino" pitchFamily="2" charset="77"/>
              </a:defRPr>
            </a:lvl8pPr>
            <a:lvl9pPr fontAlgn="base">
              <a:spcBef>
                <a:spcPct val="0"/>
              </a:spcBef>
              <a:spcAft>
                <a:spcPct val="0"/>
              </a:spcAft>
              <a:defRPr sz="1200">
                <a:solidFill>
                  <a:schemeClr val="tx1"/>
                </a:solidFill>
                <a:latin typeface="Palatino" pitchFamily="2" charset="77"/>
              </a:defRPr>
            </a:lvl9pPr>
          </a:lstStyle>
          <a:p>
            <a:pPr algn="ctr"/>
            <a:r>
              <a:rPr lang="en-US" altLang="en-US" sz="2812" dirty="0">
                <a:solidFill>
                  <a:srgbClr val="F0EECF"/>
                </a:solidFill>
                <a:effectLst>
                  <a:outerShdw blurRad="38100" dist="38100" dir="2700000" algn="tl">
                    <a:srgbClr val="000000"/>
                  </a:outerShdw>
                </a:effectLst>
                <a:ea typeface="Palatino" pitchFamily="2" charset="77"/>
                <a:cs typeface="Palatino" pitchFamily="2" charset="77"/>
              </a:rPr>
              <a:t>RDV</a:t>
            </a:r>
          </a:p>
          <a:p>
            <a:pPr algn="ctr"/>
            <a:r>
              <a:rPr lang="en-US" altLang="en-US" sz="2812" dirty="0">
                <a:solidFill>
                  <a:srgbClr val="F0EECF"/>
                </a:solidFill>
                <a:effectLst>
                  <a:outerShdw blurRad="38100" dist="38100" dir="2700000" algn="tl">
                    <a:srgbClr val="000000"/>
                  </a:outerShdw>
                </a:effectLst>
                <a:ea typeface="Palatino" pitchFamily="2" charset="77"/>
                <a:cs typeface="Palatino" pitchFamily="2" charset="77"/>
              </a:rPr>
              <a:t>Point</a:t>
            </a:r>
          </a:p>
        </p:txBody>
      </p:sp>
      <p:sp>
        <p:nvSpPr>
          <p:cNvPr id="18" name="Line 6">
            <a:extLst>
              <a:ext uri="{FF2B5EF4-FFF2-40B4-BE49-F238E27FC236}">
                <a16:creationId xmlns:a16="http://schemas.microsoft.com/office/drawing/2014/main" id="{0967E97E-7187-09A5-14F4-8D6813AD5EFC}"/>
              </a:ext>
            </a:extLst>
          </p:cNvPr>
          <p:cNvSpPr>
            <a:spLocks noChangeShapeType="1"/>
          </p:cNvSpPr>
          <p:nvPr/>
        </p:nvSpPr>
        <p:spPr bwMode="auto">
          <a:xfrm>
            <a:off x="9401978" y="3458075"/>
            <a:ext cx="1151930" cy="1143000"/>
          </a:xfrm>
          <a:prstGeom prst="line">
            <a:avLst/>
          </a:prstGeom>
          <a:noFill/>
          <a:ln w="50800" cap="flat">
            <a:solidFill>
              <a:srgbClr val="40404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266"/>
          </a:p>
        </p:txBody>
      </p:sp>
      <p:sp>
        <p:nvSpPr>
          <p:cNvPr id="19" name="TextBox 18">
            <a:extLst>
              <a:ext uri="{FF2B5EF4-FFF2-40B4-BE49-F238E27FC236}">
                <a16:creationId xmlns:a16="http://schemas.microsoft.com/office/drawing/2014/main" id="{38DB4345-D971-CBF3-88B7-4A81608946D2}"/>
              </a:ext>
            </a:extLst>
          </p:cNvPr>
          <p:cNvSpPr txBox="1"/>
          <p:nvPr/>
        </p:nvSpPr>
        <p:spPr>
          <a:xfrm>
            <a:off x="1396060" y="5855734"/>
            <a:ext cx="3200400" cy="461665"/>
          </a:xfrm>
          <a:prstGeom prst="rect">
            <a:avLst/>
          </a:prstGeom>
          <a:noFill/>
        </p:spPr>
        <p:txBody>
          <a:bodyPr wrap="square" rtlCol="0">
            <a:spAutoFit/>
          </a:bodyPr>
          <a:lstStyle/>
          <a:p>
            <a:pPr algn="ctr"/>
            <a:r>
              <a:rPr lang="en-US" sz="2400" dirty="0"/>
              <a:t>Covert</a:t>
            </a:r>
          </a:p>
        </p:txBody>
      </p:sp>
      <p:sp>
        <p:nvSpPr>
          <p:cNvPr id="20" name="TextBox 19">
            <a:extLst>
              <a:ext uri="{FF2B5EF4-FFF2-40B4-BE49-F238E27FC236}">
                <a16:creationId xmlns:a16="http://schemas.microsoft.com/office/drawing/2014/main" id="{4A7ED7AA-9786-C331-FE82-973DD7D17344}"/>
              </a:ext>
            </a:extLst>
          </p:cNvPr>
          <p:cNvSpPr txBox="1"/>
          <p:nvPr/>
        </p:nvSpPr>
        <p:spPr>
          <a:xfrm>
            <a:off x="7591930" y="5855735"/>
            <a:ext cx="3200400" cy="461665"/>
          </a:xfrm>
          <a:prstGeom prst="rect">
            <a:avLst/>
          </a:prstGeom>
          <a:noFill/>
        </p:spPr>
        <p:txBody>
          <a:bodyPr wrap="square" rtlCol="0">
            <a:spAutoFit/>
          </a:bodyPr>
          <a:lstStyle/>
          <a:p>
            <a:pPr algn="ctr"/>
            <a:r>
              <a:rPr lang="en-US" sz="2400" dirty="0" err="1"/>
              <a:t>Rendevous</a:t>
            </a:r>
            <a:endParaRPr lang="en-US" sz="2400" dirty="0"/>
          </a:p>
        </p:txBody>
      </p:sp>
      <p:sp>
        <p:nvSpPr>
          <p:cNvPr id="21" name="Rectangle 20">
            <a:extLst>
              <a:ext uri="{FF2B5EF4-FFF2-40B4-BE49-F238E27FC236}">
                <a16:creationId xmlns:a16="http://schemas.microsoft.com/office/drawing/2014/main" id="{560DFBF5-BF07-203A-0AB1-2FD1042A035D}"/>
              </a:ext>
            </a:extLst>
          </p:cNvPr>
          <p:cNvSpPr/>
          <p:nvPr/>
        </p:nvSpPr>
        <p:spPr>
          <a:xfrm>
            <a:off x="6096000" y="2212848"/>
            <a:ext cx="45719" cy="429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57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descr="Glasses on top of a book">
            <a:extLst>
              <a:ext uri="{FF2B5EF4-FFF2-40B4-BE49-F238E27FC236}">
                <a16:creationId xmlns:a16="http://schemas.microsoft.com/office/drawing/2014/main" id="{46BE2C5A-8147-41F4-AE58-D5BF97D4CC25}"/>
              </a:ext>
            </a:extLst>
          </p:cNvPr>
          <p:cNvPicPr>
            <a:picLocks noChangeAspect="1"/>
          </p:cNvPicPr>
          <p:nvPr/>
        </p:nvPicPr>
        <p:blipFill rotWithShape="1">
          <a:blip r:embed="rId2"/>
          <a:srcRect t="22813" r="9091"/>
          <a:stretch/>
        </p:blipFill>
        <p:spPr>
          <a:xfrm>
            <a:off x="20" y="10"/>
            <a:ext cx="12191980" cy="6857990"/>
          </a:xfrm>
          <a:prstGeom prst="rect">
            <a:avLst/>
          </a:prstGeom>
        </p:spPr>
      </p:pic>
      <p:grpSp>
        <p:nvGrpSpPr>
          <p:cNvPr id="30" name="Group 29">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1" name="Rectangle 30">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CEA060"/>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CEA060"/>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CEA060"/>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96BDC8-F930-B54A-B87E-D44AA50B46C0}"/>
              </a:ext>
            </a:extLst>
          </p:cNvPr>
          <p:cNvSpPr>
            <a:spLocks noGrp="1"/>
          </p:cNvSpPr>
          <p:nvPr>
            <p:ph type="title"/>
          </p:nvPr>
        </p:nvSpPr>
        <p:spPr>
          <a:xfrm>
            <a:off x="581191" y="4572000"/>
            <a:ext cx="10993549" cy="895244"/>
          </a:xfrm>
        </p:spPr>
        <p:txBody>
          <a:bodyPr vert="horz" lIns="91440" tIns="45720" rIns="91440" bIns="45720" rtlCol="0" anchor="b">
            <a:normAutofit/>
          </a:bodyPr>
          <a:lstStyle/>
          <a:p>
            <a:r>
              <a:rPr lang="en-US" sz="4000">
                <a:solidFill>
                  <a:schemeClr val="bg1"/>
                </a:solidFill>
              </a:rPr>
              <a:t>Case Study: Carbanak</a:t>
            </a:r>
          </a:p>
        </p:txBody>
      </p:sp>
      <p:sp>
        <p:nvSpPr>
          <p:cNvPr id="4" name="Text Placeholder 3">
            <a:extLst>
              <a:ext uri="{FF2B5EF4-FFF2-40B4-BE49-F238E27FC236}">
                <a16:creationId xmlns:a16="http://schemas.microsoft.com/office/drawing/2014/main" id="{0F723B81-957B-4D43-9E14-B9A63A2809E7}"/>
              </a:ext>
            </a:extLst>
          </p:cNvPr>
          <p:cNvSpPr>
            <a:spLocks noGrp="1"/>
          </p:cNvSpPr>
          <p:nvPr>
            <p:ph type="body" idx="1"/>
          </p:nvPr>
        </p:nvSpPr>
        <p:spPr>
          <a:xfrm>
            <a:off x="581194" y="5467246"/>
            <a:ext cx="10993546" cy="484822"/>
          </a:xfrm>
        </p:spPr>
        <p:txBody>
          <a:bodyPr vert="horz" lIns="91440" tIns="45720" rIns="91440" bIns="45720" rtlCol="0" anchor="t">
            <a:normAutofit/>
          </a:bodyPr>
          <a:lstStyle/>
          <a:p>
            <a:r>
              <a:rPr lang="en-US" sz="1600" dirty="0">
                <a:solidFill>
                  <a:srgbClr val="CEA060"/>
                </a:solidFill>
              </a:rPr>
              <a:t>A classical example of a modern threat</a:t>
            </a:r>
          </a:p>
        </p:txBody>
      </p:sp>
    </p:spTree>
    <p:extLst>
      <p:ext uri="{BB962C8B-B14F-4D97-AF65-F5344CB8AC3E}">
        <p14:creationId xmlns:p14="http://schemas.microsoft.com/office/powerpoint/2010/main" val="1886246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0E4E-583C-5CB2-3992-50D4AD3A13AA}"/>
              </a:ext>
            </a:extLst>
          </p:cNvPr>
          <p:cNvSpPr>
            <a:spLocks noGrp="1"/>
          </p:cNvSpPr>
          <p:nvPr>
            <p:ph type="title"/>
          </p:nvPr>
        </p:nvSpPr>
        <p:spPr/>
        <p:txBody>
          <a:bodyPr/>
          <a:lstStyle/>
          <a:p>
            <a:r>
              <a:rPr lang="en-US" dirty="0"/>
              <a:t>Pingback: An ICMP Based backdoor</a:t>
            </a:r>
          </a:p>
        </p:txBody>
      </p:sp>
      <p:sp>
        <p:nvSpPr>
          <p:cNvPr id="3" name="Content Placeholder 2">
            <a:extLst>
              <a:ext uri="{FF2B5EF4-FFF2-40B4-BE49-F238E27FC236}">
                <a16:creationId xmlns:a16="http://schemas.microsoft.com/office/drawing/2014/main" id="{188F5AA0-6DB4-BBE3-4A9B-ACB2790B473D}"/>
              </a:ext>
            </a:extLst>
          </p:cNvPr>
          <p:cNvSpPr>
            <a:spLocks noGrp="1"/>
          </p:cNvSpPr>
          <p:nvPr>
            <p:ph idx="1"/>
          </p:nvPr>
        </p:nvSpPr>
        <p:spPr>
          <a:xfrm>
            <a:off x="581193" y="2180496"/>
            <a:ext cx="5335514" cy="4390632"/>
          </a:xfrm>
        </p:spPr>
        <p:txBody>
          <a:bodyPr>
            <a:normAutofit fontScale="77500" lnSpcReduction="20000"/>
          </a:bodyPr>
          <a:lstStyle/>
          <a:p>
            <a:r>
              <a:rPr lang="en-US" sz="2100" dirty="0"/>
              <a:t>The Pingback malware used this for its covert communications.</a:t>
            </a:r>
          </a:p>
          <a:p>
            <a:r>
              <a:rPr lang="en-AU" sz="2100" dirty="0"/>
              <a:t>Pingback supports several commands including:</a:t>
            </a:r>
          </a:p>
          <a:p>
            <a:r>
              <a:rPr lang="en-AU" sz="2100" b="1" dirty="0"/>
              <a:t>shell</a:t>
            </a:r>
            <a:r>
              <a:rPr lang="en-AU" sz="2100" dirty="0"/>
              <a:t> – execute a shell</a:t>
            </a:r>
          </a:p>
          <a:p>
            <a:r>
              <a:rPr lang="en-AU" sz="2100" b="1" dirty="0"/>
              <a:t>download</a:t>
            </a:r>
            <a:r>
              <a:rPr lang="en-AU" sz="2100" dirty="0"/>
              <a:t> – 3 different modes of download are provided:</a:t>
            </a:r>
          </a:p>
          <a:p>
            <a:pPr lvl="1"/>
            <a:r>
              <a:rPr lang="en-AU" sz="2100" dirty="0"/>
              <a:t>Mode 1: Infected host connects back to the attacker’s host (works well if incoming TCP connections are blocked by firewall)</a:t>
            </a:r>
          </a:p>
          <a:p>
            <a:pPr lvl="1"/>
            <a:r>
              <a:rPr lang="en-AU" sz="2100" dirty="0"/>
              <a:t>Mode 2: Infected host opens a socket on a specified port and waits for the attacker to connect.</a:t>
            </a:r>
          </a:p>
          <a:p>
            <a:pPr lvl="1"/>
            <a:r>
              <a:rPr lang="en-AU" sz="2100" dirty="0"/>
              <a:t>Mode 3: Purely ICMP-based, but this is very slow and the current implementation is not very reliable in terms of flow control.</a:t>
            </a:r>
          </a:p>
          <a:p>
            <a:r>
              <a:rPr lang="en-AU" sz="2100" b="1" dirty="0"/>
              <a:t>upload</a:t>
            </a:r>
            <a:r>
              <a:rPr lang="en-AU" sz="2100" dirty="0"/>
              <a:t> – also supports 3 different modes, similar to the Download command.</a:t>
            </a:r>
          </a:p>
          <a:p>
            <a:r>
              <a:rPr lang="en-AU" sz="2100" b="1" dirty="0"/>
              <a:t>exec</a:t>
            </a:r>
            <a:r>
              <a:rPr lang="en-AU" sz="2100" dirty="0"/>
              <a:t> – execute a command on the infected host.</a:t>
            </a:r>
          </a:p>
          <a:p>
            <a:pPr marL="0" indent="0">
              <a:buNone/>
            </a:pPr>
            <a:endParaRPr lang="en-US" dirty="0"/>
          </a:p>
        </p:txBody>
      </p:sp>
      <p:pic>
        <p:nvPicPr>
          <p:cNvPr id="4" name="Picture 3">
            <a:extLst>
              <a:ext uri="{FF2B5EF4-FFF2-40B4-BE49-F238E27FC236}">
                <a16:creationId xmlns:a16="http://schemas.microsoft.com/office/drawing/2014/main" id="{86C89D55-1A68-1221-7172-0E2EE77FDDC9}"/>
              </a:ext>
            </a:extLst>
          </p:cNvPr>
          <p:cNvPicPr>
            <a:picLocks noChangeAspect="1"/>
          </p:cNvPicPr>
          <p:nvPr/>
        </p:nvPicPr>
        <p:blipFill>
          <a:blip r:embed="rId3"/>
          <a:stretch>
            <a:fillRect/>
          </a:stretch>
        </p:blipFill>
        <p:spPr>
          <a:xfrm>
            <a:off x="6095999" y="1865975"/>
            <a:ext cx="5883380" cy="4705153"/>
          </a:xfrm>
          <a:prstGeom prst="rect">
            <a:avLst/>
          </a:prstGeom>
        </p:spPr>
      </p:pic>
    </p:spTree>
    <p:extLst>
      <p:ext uri="{BB962C8B-B14F-4D97-AF65-F5344CB8AC3E}">
        <p14:creationId xmlns:p14="http://schemas.microsoft.com/office/powerpoint/2010/main" val="2705524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19A-6FD6-9D35-4B44-31EE2111D0E6}"/>
              </a:ext>
            </a:extLst>
          </p:cNvPr>
          <p:cNvSpPr>
            <a:spLocks noGrp="1"/>
          </p:cNvSpPr>
          <p:nvPr>
            <p:ph type="title"/>
          </p:nvPr>
        </p:nvSpPr>
        <p:spPr/>
        <p:txBody>
          <a:bodyPr/>
          <a:lstStyle/>
          <a:p>
            <a:r>
              <a:rPr lang="en-US" dirty="0"/>
              <a:t>How worms Propagate</a:t>
            </a:r>
          </a:p>
        </p:txBody>
      </p:sp>
      <p:sp>
        <p:nvSpPr>
          <p:cNvPr id="3" name="Content Placeholder 2">
            <a:extLst>
              <a:ext uri="{FF2B5EF4-FFF2-40B4-BE49-F238E27FC236}">
                <a16:creationId xmlns:a16="http://schemas.microsoft.com/office/drawing/2014/main" id="{DD4F96B5-4378-E44C-BB18-3FDCC15E25F7}"/>
              </a:ext>
            </a:extLst>
          </p:cNvPr>
          <p:cNvSpPr>
            <a:spLocks noGrp="1"/>
          </p:cNvSpPr>
          <p:nvPr>
            <p:ph idx="1"/>
          </p:nvPr>
        </p:nvSpPr>
        <p:spPr/>
        <p:txBody>
          <a:bodyPr/>
          <a:lstStyle/>
          <a:p>
            <a:r>
              <a:rPr lang="en-US" dirty="0"/>
              <a:t>Key: Parallelization. </a:t>
            </a:r>
          </a:p>
          <a:p>
            <a:r>
              <a:rPr lang="en-US" dirty="0"/>
              <a:t>Worms spread to n machines, each of the n machines spreads it out to n more machines, and so on.</a:t>
            </a:r>
          </a:p>
          <a:p>
            <a:r>
              <a:rPr lang="en-US" dirty="0"/>
              <a:t>Worm infections spread incredibly fast due to this (potentially 10 minutes to cover the entire Internet!)</a:t>
            </a:r>
          </a:p>
        </p:txBody>
      </p:sp>
    </p:spTree>
    <p:extLst>
      <p:ext uri="{BB962C8B-B14F-4D97-AF65-F5344CB8AC3E}">
        <p14:creationId xmlns:p14="http://schemas.microsoft.com/office/powerpoint/2010/main" val="1378724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85F8-636A-426C-6087-481D61F37D34}"/>
              </a:ext>
            </a:extLst>
          </p:cNvPr>
          <p:cNvSpPr>
            <a:spLocks noGrp="1"/>
          </p:cNvSpPr>
          <p:nvPr>
            <p:ph type="title"/>
          </p:nvPr>
        </p:nvSpPr>
        <p:spPr/>
        <p:txBody>
          <a:bodyPr/>
          <a:lstStyle/>
          <a:p>
            <a:r>
              <a:rPr lang="en-US" dirty="0"/>
              <a:t>How trojans propagate</a:t>
            </a:r>
          </a:p>
        </p:txBody>
      </p:sp>
      <p:sp>
        <p:nvSpPr>
          <p:cNvPr id="3" name="Content Placeholder 2">
            <a:extLst>
              <a:ext uri="{FF2B5EF4-FFF2-40B4-BE49-F238E27FC236}">
                <a16:creationId xmlns:a16="http://schemas.microsoft.com/office/drawing/2014/main" id="{B1A0182D-0C29-39B4-19AE-35D336B87A33}"/>
              </a:ext>
            </a:extLst>
          </p:cNvPr>
          <p:cNvSpPr>
            <a:spLocks noGrp="1"/>
          </p:cNvSpPr>
          <p:nvPr>
            <p:ph idx="1"/>
          </p:nvPr>
        </p:nvSpPr>
        <p:spPr/>
        <p:txBody>
          <a:bodyPr/>
          <a:lstStyle/>
          <a:p>
            <a:r>
              <a:rPr lang="en-US" dirty="0"/>
              <a:t>User action (basically., stupidity).</a:t>
            </a:r>
          </a:p>
          <a:p>
            <a:r>
              <a:rPr lang="en-US" dirty="0"/>
              <a:t>Through browsers</a:t>
            </a:r>
          </a:p>
          <a:p>
            <a:r>
              <a:rPr lang="en-US" dirty="0"/>
              <a:t>Fake links/buttons</a:t>
            </a:r>
          </a:p>
          <a:p>
            <a:r>
              <a:rPr lang="en-US" dirty="0"/>
              <a:t>Fake ads. </a:t>
            </a:r>
          </a:p>
          <a:p>
            <a:r>
              <a:rPr lang="en-US" dirty="0"/>
              <a:t>Malicious apps </a:t>
            </a:r>
          </a:p>
        </p:txBody>
      </p:sp>
    </p:spTree>
    <p:extLst>
      <p:ext uri="{BB962C8B-B14F-4D97-AF65-F5344CB8AC3E}">
        <p14:creationId xmlns:p14="http://schemas.microsoft.com/office/powerpoint/2010/main" val="357092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D813-C398-6C11-7687-6CD3E649B496}"/>
              </a:ext>
            </a:extLst>
          </p:cNvPr>
          <p:cNvSpPr>
            <a:spLocks noGrp="1"/>
          </p:cNvSpPr>
          <p:nvPr>
            <p:ph type="title"/>
          </p:nvPr>
        </p:nvSpPr>
        <p:spPr/>
        <p:txBody>
          <a:bodyPr/>
          <a:lstStyle/>
          <a:p>
            <a:r>
              <a:rPr lang="en-US" dirty="0"/>
              <a:t>How Rootkits </a:t>
            </a:r>
            <a:r>
              <a:rPr lang="en-US" dirty="0" err="1"/>
              <a:t>propagaTe</a:t>
            </a:r>
            <a:endParaRPr lang="en-US" dirty="0"/>
          </a:p>
        </p:txBody>
      </p:sp>
      <p:sp>
        <p:nvSpPr>
          <p:cNvPr id="3" name="Content Placeholder 2">
            <a:extLst>
              <a:ext uri="{FF2B5EF4-FFF2-40B4-BE49-F238E27FC236}">
                <a16:creationId xmlns:a16="http://schemas.microsoft.com/office/drawing/2014/main" id="{5F550D1B-7087-F26C-C6A2-330674021968}"/>
              </a:ext>
            </a:extLst>
          </p:cNvPr>
          <p:cNvSpPr>
            <a:spLocks noGrp="1"/>
          </p:cNvSpPr>
          <p:nvPr>
            <p:ph idx="1"/>
          </p:nvPr>
        </p:nvSpPr>
        <p:spPr/>
        <p:txBody>
          <a:bodyPr/>
          <a:lstStyle/>
          <a:p>
            <a:r>
              <a:rPr lang="en-US" dirty="0"/>
              <a:t>Through a </a:t>
            </a:r>
            <a:r>
              <a:rPr lang="en-US" b="1" i="1" dirty="0"/>
              <a:t>dropper</a:t>
            </a:r>
            <a:r>
              <a:rPr lang="en-US" dirty="0"/>
              <a:t>, which is a malicious piece of code usually attached to some benign file, e.g. cracked software</a:t>
            </a:r>
          </a:p>
          <a:p>
            <a:r>
              <a:rPr lang="en-US" dirty="0"/>
              <a:t>The dropper silently installs the rootkit and a </a:t>
            </a:r>
            <a:r>
              <a:rPr lang="en-US" b="1" i="1" dirty="0"/>
              <a:t>loader</a:t>
            </a:r>
            <a:r>
              <a:rPr lang="en-US" dirty="0"/>
              <a:t> executes it</a:t>
            </a:r>
          </a:p>
          <a:p>
            <a:r>
              <a:rPr lang="en-US" dirty="0"/>
              <a:t>Once execute, it may sit there and wait for instructions (e.g. by opening a backdoor) or doing pre defined malicious activities.</a:t>
            </a:r>
          </a:p>
        </p:txBody>
      </p:sp>
    </p:spTree>
    <p:extLst>
      <p:ext uri="{BB962C8B-B14F-4D97-AF65-F5344CB8AC3E}">
        <p14:creationId xmlns:p14="http://schemas.microsoft.com/office/powerpoint/2010/main" val="2423281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D62AFB-7851-9A4B-926E-9122DD279A38}"/>
              </a:ext>
            </a:extLst>
          </p:cNvPr>
          <p:cNvSpPr>
            <a:spLocks noGrp="1"/>
          </p:cNvSpPr>
          <p:nvPr>
            <p:ph type="title"/>
          </p:nvPr>
        </p:nvSpPr>
        <p:spPr>
          <a:xfrm>
            <a:off x="601255" y="702156"/>
            <a:ext cx="3409783" cy="1013800"/>
          </a:xfrm>
        </p:spPr>
        <p:txBody>
          <a:bodyPr>
            <a:normAutofit/>
          </a:bodyPr>
          <a:lstStyle/>
          <a:p>
            <a:r>
              <a:rPr lang="en-US"/>
              <a:t>Video</a:t>
            </a:r>
          </a:p>
        </p:txBody>
      </p:sp>
      <p:sp>
        <p:nvSpPr>
          <p:cNvPr id="3" name="Content Placeholder 2">
            <a:extLst>
              <a:ext uri="{FF2B5EF4-FFF2-40B4-BE49-F238E27FC236}">
                <a16:creationId xmlns:a16="http://schemas.microsoft.com/office/drawing/2014/main" id="{D41AAD8C-7319-EE4B-A9A2-0868EA7C1502}"/>
              </a:ext>
            </a:extLst>
          </p:cNvPr>
          <p:cNvSpPr>
            <a:spLocks noGrp="1"/>
          </p:cNvSpPr>
          <p:nvPr>
            <p:ph idx="1"/>
          </p:nvPr>
        </p:nvSpPr>
        <p:spPr>
          <a:xfrm>
            <a:off x="601255" y="1964168"/>
            <a:ext cx="3409782" cy="4036582"/>
          </a:xfrm>
        </p:spPr>
        <p:txBody>
          <a:bodyPr>
            <a:normAutofit/>
          </a:bodyPr>
          <a:lstStyle/>
          <a:p>
            <a:pPr marL="0" indent="0">
              <a:buNone/>
            </a:pPr>
            <a:r>
              <a:rPr lang="en-US" b="1">
                <a:solidFill>
                  <a:schemeClr val="bg1"/>
                </a:solidFill>
              </a:rPr>
              <a:t>The Code-Red Worm</a:t>
            </a:r>
          </a:p>
          <a:p>
            <a:pPr marL="0" indent="0">
              <a:buNone/>
            </a:pPr>
            <a:r>
              <a:rPr lang="en-US">
                <a:solidFill>
                  <a:schemeClr val="bg1"/>
                </a:solidFill>
              </a:rPr>
              <a:t>https://www.youtube.com/watch?v=jXWDiDy3SDM</a:t>
            </a:r>
          </a:p>
        </p:txBody>
      </p:sp>
      <p:pic>
        <p:nvPicPr>
          <p:cNvPr id="2050" name="Picture 2" descr="Movies | I am here learning">
            <a:extLst>
              <a:ext uri="{FF2B5EF4-FFF2-40B4-BE49-F238E27FC236}">
                <a16:creationId xmlns:a16="http://schemas.microsoft.com/office/drawing/2014/main" id="{FAA12082-2071-A849-89CE-A7A2185A13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9166" y="1111641"/>
            <a:ext cx="5274531"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81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52A2-6BC0-024A-B313-29FFBC6B8423}"/>
              </a:ext>
            </a:extLst>
          </p:cNvPr>
          <p:cNvSpPr>
            <a:spLocks noGrp="1"/>
          </p:cNvSpPr>
          <p:nvPr>
            <p:ph type="title"/>
          </p:nvPr>
        </p:nvSpPr>
        <p:spPr>
          <a:xfrm>
            <a:off x="526073" y="489439"/>
            <a:ext cx="11139854" cy="930447"/>
          </a:xfrm>
          <a:prstGeom prst="ellipse">
            <a:avLst/>
          </a:prstGeom>
        </p:spPr>
        <p:txBody>
          <a:bodyPr vert="horz" lIns="91440" tIns="45720" rIns="91440" bIns="45720" rtlCol="0" anchor="b">
            <a:normAutofit fontScale="90000"/>
          </a:bodyPr>
          <a:lstStyle/>
          <a:p>
            <a:pPr algn="ctr"/>
            <a:r>
              <a:rPr lang="en-US" sz="3800" kern="1200">
                <a:solidFill>
                  <a:schemeClr val="bg1"/>
                </a:solidFill>
                <a:latin typeface="+mj-lt"/>
                <a:ea typeface="+mj-ea"/>
                <a:cs typeface="+mj-cs"/>
              </a:rPr>
              <a:t>Virus vs. Worm vs. Trojan</a:t>
            </a:r>
          </a:p>
        </p:txBody>
      </p:sp>
      <p:pic>
        <p:nvPicPr>
          <p:cNvPr id="4" name="Picture 7" descr="Difference between viruses, worms, and Trojans" title="Table 2-2">
            <a:extLst>
              <a:ext uri="{FF2B5EF4-FFF2-40B4-BE49-F238E27FC236}">
                <a16:creationId xmlns:a16="http://schemas.microsoft.com/office/drawing/2014/main" id="{4B893F51-C583-E442-9B8D-4FC004DC9115}"/>
              </a:ext>
            </a:extLst>
          </p:cNvPr>
          <p:cNvPicPr>
            <a:picLocks noChangeAspect="1" noChangeArrowheads="1"/>
          </p:cNvPicPr>
          <p:nvPr/>
        </p:nvPicPr>
        <p:blipFill rotWithShape="1">
          <a:blip r:embed="rId2"/>
          <a:srcRect b="7260"/>
          <a:stretch/>
        </p:blipFill>
        <p:spPr bwMode="auto">
          <a:xfrm>
            <a:off x="396625" y="2427541"/>
            <a:ext cx="11343651" cy="3997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596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77868" y="4569163"/>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99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C306E-5791-8BA6-DC5C-D18A56B00713}"/>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Contemporary Malware</a:t>
            </a: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513FFE1-2EED-D796-463F-72902808D336}"/>
              </a:ext>
            </a:extLst>
          </p:cNvPr>
          <p:cNvGraphicFramePr>
            <a:graphicFrameLocks noGrp="1"/>
          </p:cNvGraphicFramePr>
          <p:nvPr>
            <p:ph idx="1"/>
            <p:extLst>
              <p:ext uri="{D42A27DB-BD31-4B8C-83A1-F6EECF244321}">
                <p14:modId xmlns:p14="http://schemas.microsoft.com/office/powerpoint/2010/main" val="11091812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3263330"/>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47E6-CA38-79B2-4963-35ACB79FC51A}"/>
              </a:ext>
            </a:extLst>
          </p:cNvPr>
          <p:cNvSpPr>
            <a:spLocks noGrp="1"/>
          </p:cNvSpPr>
          <p:nvPr>
            <p:ph type="title"/>
          </p:nvPr>
        </p:nvSpPr>
        <p:spPr/>
        <p:txBody>
          <a:bodyPr/>
          <a:lstStyle/>
          <a:p>
            <a:r>
              <a:rPr lang="en-US" dirty="0"/>
              <a:t>Fileless malware</a:t>
            </a:r>
          </a:p>
        </p:txBody>
      </p:sp>
      <p:sp>
        <p:nvSpPr>
          <p:cNvPr id="3" name="Content Placeholder 2">
            <a:extLst>
              <a:ext uri="{FF2B5EF4-FFF2-40B4-BE49-F238E27FC236}">
                <a16:creationId xmlns:a16="http://schemas.microsoft.com/office/drawing/2014/main" id="{0D3E5E26-ED11-A960-09C2-28B87ACA8848}"/>
              </a:ext>
            </a:extLst>
          </p:cNvPr>
          <p:cNvSpPr>
            <a:spLocks noGrp="1"/>
          </p:cNvSpPr>
          <p:nvPr>
            <p:ph idx="1"/>
          </p:nvPr>
        </p:nvSpPr>
        <p:spPr/>
        <p:txBody>
          <a:bodyPr>
            <a:normAutofit lnSpcReduction="10000"/>
          </a:bodyPr>
          <a:lstStyle/>
          <a:p>
            <a:r>
              <a:rPr lang="en-AU" dirty="0"/>
              <a:t>Unlike file-based attacks, </a:t>
            </a:r>
            <a:r>
              <a:rPr lang="en-AU" dirty="0">
                <a:hlinkClick r:id="rId3"/>
              </a:rPr>
              <a:t>fileless malware</a:t>
            </a:r>
            <a:r>
              <a:rPr lang="en-AU" dirty="0"/>
              <a:t> does not leverage traditional executable files. Fileless attacks abuse tools built-in to the operating system to carry out attacks. Essentially, Windows is turned against itself.</a:t>
            </a:r>
          </a:p>
          <a:p>
            <a:r>
              <a:rPr lang="en-AU" dirty="0"/>
              <a:t>Without an executable, there is no signature for antivirus software to detect. This is part of what makes fileless attacks so dangerous - they are able to easily evade antivirus products.</a:t>
            </a:r>
          </a:p>
          <a:p>
            <a:r>
              <a:rPr lang="en-AU" dirty="0"/>
              <a:t>Fileless attacks use a technique called  </a:t>
            </a:r>
            <a:r>
              <a:rPr lang="en-AU" dirty="0">
                <a:hlinkClick r:id="rId4"/>
              </a:rPr>
              <a:t>living-off-the-land</a:t>
            </a:r>
            <a:r>
              <a:rPr lang="en-AU" dirty="0"/>
              <a:t>. Living-off-the-land is when attackers use legitimate tools for malicious purposes, and has been around for at least twenty five years. The abused, legitimate tools are known as </a:t>
            </a:r>
            <a:r>
              <a:rPr lang="en-AU" i="1" dirty="0" err="1"/>
              <a:t>LOLBins</a:t>
            </a:r>
            <a:r>
              <a:rPr lang="en-AU" i="1" dirty="0"/>
              <a:t>, </a:t>
            </a:r>
            <a:r>
              <a:rPr lang="en-AU" dirty="0"/>
              <a:t>and can include Microsoft Office Macros, PowerShell, WMI, and many more system tools. </a:t>
            </a:r>
          </a:p>
          <a:p>
            <a:r>
              <a:rPr lang="en-AU" dirty="0"/>
              <a:t>Example: Attackers may commence a fileless attack through the use of stolen credentials so they can access their target under the guise of a legitimate user. Once inside, the attacker can use native tools such as Windows Management Instrumentation (WMI) or PowerShell to conduct their attack. They can establish persistence by hiding code in the registry or the kernel, or by creating user accounts that grant them access to any system they choose.</a:t>
            </a:r>
            <a:endParaRPr lang="en-US" dirty="0"/>
          </a:p>
        </p:txBody>
      </p:sp>
    </p:spTree>
    <p:extLst>
      <p:ext uri="{BB962C8B-B14F-4D97-AF65-F5344CB8AC3E}">
        <p14:creationId xmlns:p14="http://schemas.microsoft.com/office/powerpoint/2010/main" val="2338809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925D-6521-CFD7-C8E4-4FD235114509}"/>
              </a:ext>
            </a:extLst>
          </p:cNvPr>
          <p:cNvSpPr>
            <a:spLocks noGrp="1"/>
          </p:cNvSpPr>
          <p:nvPr>
            <p:ph type="title"/>
          </p:nvPr>
        </p:nvSpPr>
        <p:spPr/>
        <p:txBody>
          <a:bodyPr/>
          <a:lstStyle/>
          <a:p>
            <a:r>
              <a:rPr lang="en-US" dirty="0"/>
              <a:t>ransomware</a:t>
            </a:r>
          </a:p>
        </p:txBody>
      </p:sp>
      <p:sp>
        <p:nvSpPr>
          <p:cNvPr id="3" name="Content Placeholder 2">
            <a:extLst>
              <a:ext uri="{FF2B5EF4-FFF2-40B4-BE49-F238E27FC236}">
                <a16:creationId xmlns:a16="http://schemas.microsoft.com/office/drawing/2014/main" id="{64816663-14ED-7CDD-80E2-B41E7801A08F}"/>
              </a:ext>
            </a:extLst>
          </p:cNvPr>
          <p:cNvSpPr>
            <a:spLocks noGrp="1"/>
          </p:cNvSpPr>
          <p:nvPr>
            <p:ph idx="1"/>
          </p:nvPr>
        </p:nvSpPr>
        <p:spPr>
          <a:xfrm>
            <a:off x="5952565" y="2180496"/>
            <a:ext cx="5658242" cy="3678303"/>
          </a:xfrm>
        </p:spPr>
        <p:txBody>
          <a:bodyPr/>
          <a:lstStyle/>
          <a:p>
            <a:pPr marL="0" indent="0">
              <a:buNone/>
            </a:pPr>
            <a:r>
              <a:rPr lang="en-US" dirty="0"/>
              <a:t>Colonial Pipeline Attack, May 2021</a:t>
            </a:r>
          </a:p>
          <a:p>
            <a:pPr marL="0" indent="0">
              <a:buNone/>
            </a:pPr>
            <a:r>
              <a:rPr lang="en-US" dirty="0"/>
              <a:t>https://</a:t>
            </a:r>
            <a:r>
              <a:rPr lang="en-US" dirty="0" err="1"/>
              <a:t>www.youtube.com</a:t>
            </a:r>
            <a:r>
              <a:rPr lang="en-US" dirty="0"/>
              <a:t>/</a:t>
            </a:r>
            <a:r>
              <a:rPr lang="en-US" dirty="0" err="1"/>
              <a:t>watch?v</a:t>
            </a:r>
            <a:r>
              <a:rPr lang="en-US" dirty="0"/>
              <a:t>=wYKXn8Gfpi8</a:t>
            </a:r>
          </a:p>
        </p:txBody>
      </p:sp>
      <p:pic>
        <p:nvPicPr>
          <p:cNvPr id="4" name="Picture 2" descr="Movies | I am here learning">
            <a:extLst>
              <a:ext uri="{FF2B5EF4-FFF2-40B4-BE49-F238E27FC236}">
                <a16:creationId xmlns:a16="http://schemas.microsoft.com/office/drawing/2014/main" id="{3589F3A3-C4D9-64E3-9702-021EB7813F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1196" y="2361056"/>
            <a:ext cx="4134582" cy="364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85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508E-BA90-2D41-8326-349E0B326A4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Bank Robberies in the Past</a:t>
            </a:r>
          </a:p>
        </p:txBody>
      </p:sp>
      <p:pic>
        <p:nvPicPr>
          <p:cNvPr id="2050" name="Picture 2" descr="Bank robbery Images - Search Images on Everypixel">
            <a:extLst>
              <a:ext uri="{FF2B5EF4-FFF2-40B4-BE49-F238E27FC236}">
                <a16:creationId xmlns:a16="http://schemas.microsoft.com/office/drawing/2014/main" id="{AA153A74-D019-6A47-BC84-C4823F0653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00187" y="2074363"/>
            <a:ext cx="7851733" cy="441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771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103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37" name="Rectangle 103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103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41" name="Rectangle 1040">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annaCry Ransomware: Everything You Need To Know Immediately">
            <a:extLst>
              <a:ext uri="{FF2B5EF4-FFF2-40B4-BE49-F238E27FC236}">
                <a16:creationId xmlns:a16="http://schemas.microsoft.com/office/drawing/2014/main" id="{A89F3C19-3A81-111A-B4FF-E770695EF06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529" r="6448" b="1"/>
          <a:stretch/>
        </p:blipFill>
        <p:spPr bwMode="auto">
          <a:xfrm>
            <a:off x="931166" y="1663057"/>
            <a:ext cx="6518800" cy="3826017"/>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9DFA76-A49D-5933-05B1-443D27161858}"/>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Case Study: WannaCry</a:t>
            </a:r>
          </a:p>
        </p:txBody>
      </p:sp>
      <p:sp>
        <p:nvSpPr>
          <p:cNvPr id="5" name="TextBox 4">
            <a:extLst>
              <a:ext uri="{FF2B5EF4-FFF2-40B4-BE49-F238E27FC236}">
                <a16:creationId xmlns:a16="http://schemas.microsoft.com/office/drawing/2014/main" id="{F513BF4A-8DAC-CA7F-AA79-711DE07D7E74}"/>
              </a:ext>
            </a:extLst>
          </p:cNvPr>
          <p:cNvSpPr txBox="1"/>
          <p:nvPr/>
        </p:nvSpPr>
        <p:spPr>
          <a:xfrm>
            <a:off x="1129653" y="6510529"/>
            <a:ext cx="10745189" cy="261610"/>
          </a:xfrm>
          <a:prstGeom prst="rect">
            <a:avLst/>
          </a:prstGeom>
          <a:noFill/>
        </p:spPr>
        <p:txBody>
          <a:bodyPr wrap="square">
            <a:spAutoFit/>
          </a:bodyPr>
          <a:lstStyle/>
          <a:p>
            <a:pPr>
              <a:spcAft>
                <a:spcPts val="600"/>
              </a:spcAft>
            </a:pPr>
            <a:r>
              <a:rPr lang="en-US" sz="1050" dirty="0"/>
              <a:t>https://</a:t>
            </a:r>
            <a:r>
              <a:rPr lang="en-US" sz="1050" dirty="0" err="1"/>
              <a:t>thehackernews.com</a:t>
            </a:r>
            <a:r>
              <a:rPr lang="en-US" sz="1050" dirty="0"/>
              <a:t>/images/-9RR9oKGt5SE/</a:t>
            </a:r>
            <a:r>
              <a:rPr lang="en-US" sz="1050" dirty="0" err="1"/>
              <a:t>WRnQ-ABMDaI</a:t>
            </a:r>
            <a:r>
              <a:rPr lang="en-US" sz="1050" dirty="0"/>
              <a:t>/</a:t>
            </a:r>
            <a:r>
              <a:rPr lang="en-US" sz="1050" dirty="0" err="1"/>
              <a:t>AAAAAAAAsqQ</a:t>
            </a:r>
            <a:r>
              <a:rPr lang="en-US" sz="1050" dirty="0"/>
              <a:t>/t9fGmbmEYCo9PSqPRMGa9F-t8Y_76iOywCLcB/s728-e100/how-to-</a:t>
            </a:r>
            <a:r>
              <a:rPr lang="en-US" sz="1050" dirty="0" err="1"/>
              <a:t>wannacry</a:t>
            </a:r>
            <a:r>
              <a:rPr lang="en-US" sz="1050" dirty="0"/>
              <a:t>-</a:t>
            </a:r>
            <a:r>
              <a:rPr lang="en-US" sz="1050" dirty="0" err="1"/>
              <a:t>ransomware.png</a:t>
            </a:r>
            <a:endParaRPr lang="en-US" sz="1050"/>
          </a:p>
        </p:txBody>
      </p:sp>
      <p:sp>
        <p:nvSpPr>
          <p:cNvPr id="4" name="TextBox 3">
            <a:extLst>
              <a:ext uri="{FF2B5EF4-FFF2-40B4-BE49-F238E27FC236}">
                <a16:creationId xmlns:a16="http://schemas.microsoft.com/office/drawing/2014/main" id="{06138E28-0786-932B-36B9-6394E4770F52}"/>
              </a:ext>
            </a:extLst>
          </p:cNvPr>
          <p:cNvSpPr txBox="1"/>
          <p:nvPr/>
        </p:nvSpPr>
        <p:spPr>
          <a:xfrm>
            <a:off x="8237721" y="3724168"/>
            <a:ext cx="3198684" cy="646331"/>
          </a:xfrm>
          <a:prstGeom prst="rect">
            <a:avLst/>
          </a:prstGeom>
          <a:noFill/>
        </p:spPr>
        <p:txBody>
          <a:bodyPr wrap="square">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=-bZhmcp0UDQ</a:t>
            </a:r>
          </a:p>
        </p:txBody>
      </p:sp>
    </p:spTree>
    <p:extLst>
      <p:ext uri="{BB962C8B-B14F-4D97-AF65-F5344CB8AC3E}">
        <p14:creationId xmlns:p14="http://schemas.microsoft.com/office/powerpoint/2010/main" val="1472363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BA6F-DD98-BD02-7EB8-57FDE4EA033E}"/>
              </a:ext>
            </a:extLst>
          </p:cNvPr>
          <p:cNvSpPr>
            <a:spLocks noGrp="1"/>
          </p:cNvSpPr>
          <p:nvPr>
            <p:ph type="title"/>
          </p:nvPr>
        </p:nvSpPr>
        <p:spPr/>
        <p:txBody>
          <a:bodyPr/>
          <a:lstStyle/>
          <a:p>
            <a:r>
              <a:rPr lang="en-US" dirty="0" err="1"/>
              <a:t>Cryptominers</a:t>
            </a:r>
            <a:r>
              <a:rPr lang="en-US" dirty="0"/>
              <a:t>/</a:t>
            </a:r>
            <a:r>
              <a:rPr lang="en-US" dirty="0" err="1"/>
              <a:t>Cryptojacking</a:t>
            </a:r>
            <a:endParaRPr lang="en-US" dirty="0"/>
          </a:p>
        </p:txBody>
      </p:sp>
      <p:sp>
        <p:nvSpPr>
          <p:cNvPr id="3" name="Content Placeholder 2">
            <a:extLst>
              <a:ext uri="{FF2B5EF4-FFF2-40B4-BE49-F238E27FC236}">
                <a16:creationId xmlns:a16="http://schemas.microsoft.com/office/drawing/2014/main" id="{8807CF83-0981-A460-B795-D1868CFE69E1}"/>
              </a:ext>
            </a:extLst>
          </p:cNvPr>
          <p:cNvSpPr>
            <a:spLocks noGrp="1"/>
          </p:cNvSpPr>
          <p:nvPr>
            <p:ph idx="1"/>
          </p:nvPr>
        </p:nvSpPr>
        <p:spPr/>
        <p:txBody>
          <a:bodyPr>
            <a:normAutofit fontScale="92500" lnSpcReduction="20000"/>
          </a:bodyPr>
          <a:lstStyle/>
          <a:p>
            <a:r>
              <a:rPr lang="en-AU" dirty="0" err="1"/>
              <a:t>Cryptojacking</a:t>
            </a:r>
            <a:r>
              <a:rPr lang="en-AU" dirty="0"/>
              <a:t> (also called malicious </a:t>
            </a:r>
            <a:r>
              <a:rPr lang="en-AU" dirty="0" err="1"/>
              <a:t>cryptomining</a:t>
            </a:r>
            <a:r>
              <a:rPr lang="en-AU" dirty="0"/>
              <a:t>) is an online threat that hides on a computer or mobile device and uses the machine’s resources to “mine” forms of online currency known as </a:t>
            </a:r>
            <a:r>
              <a:rPr lang="en-AU" dirty="0">
                <a:hlinkClick r:id="rId3"/>
              </a:rPr>
              <a:t>cryptocurrencies</a:t>
            </a:r>
            <a:r>
              <a:rPr lang="en-AU" dirty="0"/>
              <a:t>. Malicious </a:t>
            </a:r>
            <a:r>
              <a:rPr lang="en-AU" dirty="0" err="1"/>
              <a:t>cryptominers</a:t>
            </a:r>
            <a:r>
              <a:rPr lang="en-AU" dirty="0"/>
              <a:t> often come through web browser downloads or rogue mobile apps. </a:t>
            </a:r>
            <a:r>
              <a:rPr lang="en-AU" dirty="0" err="1"/>
              <a:t>Cryptojacking</a:t>
            </a:r>
            <a:r>
              <a:rPr lang="en-AU" dirty="0"/>
              <a:t> can compromise all kinds of devices, including desktops, laptops, smartphones, and even network servers. </a:t>
            </a:r>
          </a:p>
          <a:p>
            <a:r>
              <a:rPr lang="en-AU" dirty="0" err="1"/>
              <a:t>Cryptomining</a:t>
            </a:r>
            <a:r>
              <a:rPr lang="en-AU" dirty="0"/>
              <a:t>: the process of solving complex math puzzles first, against a monetary reward in a cryptocurrency.</a:t>
            </a:r>
            <a:br>
              <a:rPr lang="en-AU" dirty="0"/>
            </a:br>
            <a:endParaRPr lang="en-AU" dirty="0"/>
          </a:p>
          <a:p>
            <a:r>
              <a:rPr lang="en-AU" dirty="0"/>
              <a:t>Instead of building a dedicated </a:t>
            </a:r>
            <a:r>
              <a:rPr lang="en-AU" dirty="0" err="1"/>
              <a:t>cryptomining</a:t>
            </a:r>
            <a:r>
              <a:rPr lang="en-AU" dirty="0"/>
              <a:t> computer, hackers use </a:t>
            </a:r>
            <a:r>
              <a:rPr lang="en-AU" dirty="0" err="1"/>
              <a:t>cryptojacking</a:t>
            </a:r>
            <a:r>
              <a:rPr lang="en-AU" dirty="0"/>
              <a:t> to steal computing resources from their victims’ devices. When you add all these resources up, hackers are able to compete against sophisticated </a:t>
            </a:r>
            <a:r>
              <a:rPr lang="en-AU" dirty="0" err="1"/>
              <a:t>cryptomining</a:t>
            </a:r>
            <a:r>
              <a:rPr lang="en-AU" dirty="0"/>
              <a:t> operations without the costly overhead.</a:t>
            </a:r>
          </a:p>
          <a:p>
            <a:r>
              <a:rPr lang="en-AU" dirty="0" err="1"/>
              <a:t>Cryptojackers</a:t>
            </a:r>
            <a:r>
              <a:rPr lang="en-AU" dirty="0"/>
              <a:t> have more than one way to enslave your computer. One method works like classic malware. You click on a malicious link in an email and it loads </a:t>
            </a:r>
            <a:r>
              <a:rPr lang="en-AU" dirty="0" err="1"/>
              <a:t>cryptomining</a:t>
            </a:r>
            <a:r>
              <a:rPr lang="en-AU" dirty="0"/>
              <a:t> code directly onto your computer. </a:t>
            </a:r>
          </a:p>
          <a:p>
            <a:r>
              <a:rPr lang="en-AU" dirty="0"/>
              <a:t>An alternative </a:t>
            </a:r>
            <a:r>
              <a:rPr lang="en-AU" dirty="0" err="1"/>
              <a:t>cryptojacking</a:t>
            </a:r>
            <a:r>
              <a:rPr lang="en-AU" dirty="0"/>
              <a:t> approach is sometimes called drive-by </a:t>
            </a:r>
            <a:r>
              <a:rPr lang="en-AU" dirty="0" err="1"/>
              <a:t>cryptomining</a:t>
            </a:r>
            <a:r>
              <a:rPr lang="en-AU" dirty="0"/>
              <a:t>. Similar to malicious advertising </a:t>
            </a:r>
            <a:r>
              <a:rPr lang="en-AU" dirty="0">
                <a:hlinkClick r:id="rId4"/>
              </a:rPr>
              <a:t>exploits</a:t>
            </a:r>
            <a:r>
              <a:rPr lang="en-AU" dirty="0"/>
              <a:t>, the scheme involves embedding a piece of JavaScript code into a web page. After that, it performs cryptocurrency mining on user machines that visit the page.</a:t>
            </a:r>
            <a:endParaRPr lang="en-US" dirty="0"/>
          </a:p>
        </p:txBody>
      </p:sp>
    </p:spTree>
    <p:extLst>
      <p:ext uri="{BB962C8B-B14F-4D97-AF65-F5344CB8AC3E}">
        <p14:creationId xmlns:p14="http://schemas.microsoft.com/office/powerpoint/2010/main" val="1398077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2FDDD-D3B7-C7B8-897B-07A5B2BB8843}"/>
              </a:ext>
            </a:extLst>
          </p:cNvPr>
          <p:cNvSpPr>
            <a:spLocks noGrp="1"/>
          </p:cNvSpPr>
          <p:nvPr>
            <p:ph type="title"/>
          </p:nvPr>
        </p:nvSpPr>
        <p:spPr>
          <a:xfrm>
            <a:off x="581192" y="702156"/>
            <a:ext cx="11029616" cy="1013800"/>
          </a:xfrm>
        </p:spPr>
        <p:txBody>
          <a:bodyPr>
            <a:normAutofit/>
          </a:bodyPr>
          <a:lstStyle/>
          <a:p>
            <a:r>
              <a:rPr lang="en-US">
                <a:solidFill>
                  <a:srgbClr val="FFFEFF"/>
                </a:solidFill>
              </a:rPr>
              <a:t>How prevalent is cryptojacking</a:t>
            </a:r>
          </a:p>
        </p:txBody>
      </p:sp>
      <p:graphicFrame>
        <p:nvGraphicFramePr>
          <p:cNvPr id="5" name="Content Placeholder 2">
            <a:extLst>
              <a:ext uri="{FF2B5EF4-FFF2-40B4-BE49-F238E27FC236}">
                <a16:creationId xmlns:a16="http://schemas.microsoft.com/office/drawing/2014/main" id="{CEAEAA4B-48D0-1F5C-5100-9E981C87D599}"/>
              </a:ext>
            </a:extLst>
          </p:cNvPr>
          <p:cNvGraphicFramePr>
            <a:graphicFrameLocks noGrp="1"/>
          </p:cNvGraphicFramePr>
          <p:nvPr>
            <p:ph idx="1"/>
            <p:extLst>
              <p:ext uri="{D42A27DB-BD31-4B8C-83A1-F6EECF244321}">
                <p14:modId xmlns:p14="http://schemas.microsoft.com/office/powerpoint/2010/main" val="211787097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202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24F-4349-F947-86C4-46E70F96994C}"/>
              </a:ext>
            </a:extLst>
          </p:cNvPr>
          <p:cNvSpPr>
            <a:spLocks noGrp="1"/>
          </p:cNvSpPr>
          <p:nvPr>
            <p:ph type="title"/>
          </p:nvPr>
        </p:nvSpPr>
        <p:spPr>
          <a:xfrm>
            <a:off x="640080" y="2594316"/>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Advanced Persistent Threats</a:t>
            </a:r>
          </a:p>
        </p:txBody>
      </p:sp>
      <p:pic>
        <p:nvPicPr>
          <p:cNvPr id="6" name="Picture 2">
            <a:extLst>
              <a:ext uri="{FF2B5EF4-FFF2-40B4-BE49-F238E27FC236}">
                <a16:creationId xmlns:a16="http://schemas.microsoft.com/office/drawing/2014/main" id="{46C4E4AE-1101-7541-8CD1-9B2BABDBD9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2240142"/>
            <a:ext cx="7188199" cy="33425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619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DE25451-9205-2947-B00C-315CFED2F2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1166" y="2060444"/>
            <a:ext cx="6518800" cy="30312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9D724F-4349-F947-86C4-46E70F96994C}"/>
              </a:ext>
            </a:extLst>
          </p:cNvPr>
          <p:cNvSpPr>
            <a:spLocks noGrp="1"/>
          </p:cNvSpPr>
          <p:nvPr>
            <p:ph type="title"/>
          </p:nvPr>
        </p:nvSpPr>
        <p:spPr>
          <a:xfrm>
            <a:off x="8296275" y="1419225"/>
            <a:ext cx="3081576" cy="2085869"/>
          </a:xfrm>
          <a:prstGeom prst="ellipse">
            <a:avLst/>
          </a:prstGeom>
        </p:spPr>
        <p:txBody>
          <a:bodyPr vert="horz" lIns="91440" tIns="45720" rIns="91440" bIns="45720" rtlCol="0" anchor="b">
            <a:normAutofit/>
          </a:bodyPr>
          <a:lstStyle/>
          <a:p>
            <a:pPr>
              <a:lnSpc>
                <a:spcPct val="90000"/>
              </a:lnSpc>
            </a:pPr>
            <a:r>
              <a:rPr lang="en-US">
                <a:solidFill>
                  <a:srgbClr val="FFFFFF"/>
                </a:solidFill>
              </a:rPr>
              <a:t>Advanced Persistent Threats</a:t>
            </a:r>
          </a:p>
        </p:txBody>
      </p:sp>
    </p:spTree>
    <p:extLst>
      <p:ext uri="{BB962C8B-B14F-4D97-AF65-F5344CB8AC3E}">
        <p14:creationId xmlns:p14="http://schemas.microsoft.com/office/powerpoint/2010/main" val="2322841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Image result for advanced persistent threat example">
            <a:extLst>
              <a:ext uri="{FF2B5EF4-FFF2-40B4-BE49-F238E27FC236}">
                <a16:creationId xmlns:a16="http://schemas.microsoft.com/office/drawing/2014/main" id="{C0E22A0F-14BD-6B4B-843E-A4CD14A31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497" y="1208531"/>
            <a:ext cx="5722137" cy="47350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9D724F-4349-F947-86C4-46E70F96994C}"/>
              </a:ext>
            </a:extLst>
          </p:cNvPr>
          <p:cNvSpPr>
            <a:spLocks noGrp="1"/>
          </p:cNvSpPr>
          <p:nvPr>
            <p:ph type="title"/>
          </p:nvPr>
        </p:nvSpPr>
        <p:spPr>
          <a:xfrm>
            <a:off x="8296275" y="1419225"/>
            <a:ext cx="3081576" cy="2085869"/>
          </a:xfrm>
          <a:prstGeom prst="ellipse">
            <a:avLst/>
          </a:prstGeom>
        </p:spPr>
        <p:txBody>
          <a:bodyPr vert="horz" lIns="91440" tIns="45720" rIns="91440" bIns="45720" rtlCol="0" anchor="b">
            <a:normAutofit/>
          </a:bodyPr>
          <a:lstStyle/>
          <a:p>
            <a:pPr>
              <a:lnSpc>
                <a:spcPct val="90000"/>
              </a:lnSpc>
            </a:pPr>
            <a:r>
              <a:rPr lang="en-US">
                <a:solidFill>
                  <a:srgbClr val="FFFFFF"/>
                </a:solidFill>
              </a:rPr>
              <a:t>Advanced Persistent Threats</a:t>
            </a:r>
          </a:p>
        </p:txBody>
      </p:sp>
    </p:spTree>
    <p:extLst>
      <p:ext uri="{BB962C8B-B14F-4D97-AF65-F5344CB8AC3E}">
        <p14:creationId xmlns:p14="http://schemas.microsoft.com/office/powerpoint/2010/main" val="4114731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2AFB-7851-9A4B-926E-9122DD279A38}"/>
              </a:ext>
            </a:extLst>
          </p:cNvPr>
          <p:cNvSpPr>
            <a:spLocks noGrp="1"/>
          </p:cNvSpPr>
          <p:nvPr>
            <p:ph type="title"/>
          </p:nvPr>
        </p:nvSpPr>
        <p:spPr>
          <a:xfrm>
            <a:off x="581192" y="702156"/>
            <a:ext cx="11029616" cy="1013800"/>
          </a:xfrm>
        </p:spPr>
        <p:txBody>
          <a:bodyPr>
            <a:normAutofit/>
          </a:bodyPr>
          <a:lstStyle/>
          <a:p>
            <a:r>
              <a:rPr lang="en-US" dirty="0"/>
              <a:t>Video</a:t>
            </a:r>
          </a:p>
        </p:txBody>
      </p:sp>
      <p:sp>
        <p:nvSpPr>
          <p:cNvPr id="2055" name="Rectangle 2054">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ovies | I am here learning">
            <a:extLst>
              <a:ext uri="{FF2B5EF4-FFF2-40B4-BE49-F238E27FC236}">
                <a16:creationId xmlns:a16="http://schemas.microsoft.com/office/drawing/2014/main" id="{FAA12082-2071-A849-89CE-A7A2185A13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1196" y="2361056"/>
            <a:ext cx="4134582"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41AAD8C-7319-EE4B-A9A2-0868EA7C1502}"/>
              </a:ext>
            </a:extLst>
          </p:cNvPr>
          <p:cNvSpPr>
            <a:spLocks noGrp="1"/>
          </p:cNvSpPr>
          <p:nvPr>
            <p:ph idx="1"/>
          </p:nvPr>
        </p:nvSpPr>
        <p:spPr>
          <a:xfrm>
            <a:off x="6335805" y="2180496"/>
            <a:ext cx="5275001" cy="4045683"/>
          </a:xfrm>
        </p:spPr>
        <p:txBody>
          <a:bodyPr>
            <a:normAutofit/>
          </a:bodyPr>
          <a:lstStyle/>
          <a:p>
            <a:pPr marL="0" indent="0">
              <a:buNone/>
            </a:pPr>
            <a:r>
              <a:rPr lang="en-US" b="1" dirty="0"/>
              <a:t>Stuxnet: An Example of an APT</a:t>
            </a:r>
          </a:p>
          <a:p>
            <a:pPr marL="0" indent="0">
              <a:buNone/>
            </a:pPr>
            <a:r>
              <a:rPr lang="en-US"/>
              <a:t>https://</a:t>
            </a:r>
            <a:r>
              <a:rPr lang="en-US" err="1"/>
              <a:t>www.youtube.com</a:t>
            </a:r>
            <a:r>
              <a:rPr lang="en-US"/>
              <a:t>/</a:t>
            </a:r>
            <a:r>
              <a:rPr lang="en-US" err="1"/>
              <a:t>watch?v</a:t>
            </a:r>
            <a:r>
              <a:rPr lang="en-US"/>
              <a:t>=</a:t>
            </a:r>
            <a:r>
              <a:rPr lang="en-US" err="1"/>
              <a:t>djUHvCyPYhY</a:t>
            </a:r>
            <a:endParaRPr lang="en-US"/>
          </a:p>
          <a:p>
            <a:endParaRPr lang="en-US"/>
          </a:p>
        </p:txBody>
      </p:sp>
    </p:spTree>
    <p:extLst>
      <p:ext uri="{BB962C8B-B14F-4D97-AF65-F5344CB8AC3E}">
        <p14:creationId xmlns:p14="http://schemas.microsoft.com/office/powerpoint/2010/main" val="3205465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29AC-A56A-F941-BB22-B801F7273D4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Case Study: Stuxnet</a:t>
            </a:r>
          </a:p>
        </p:txBody>
      </p:sp>
      <p:pic>
        <p:nvPicPr>
          <p:cNvPr id="4" name="Picture 4">
            <a:extLst>
              <a:ext uri="{FF2B5EF4-FFF2-40B4-BE49-F238E27FC236}">
                <a16:creationId xmlns:a16="http://schemas.microsoft.com/office/drawing/2014/main" id="{7CD54675-B414-FE43-AD41-1DABEAA4B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974336" y="2219085"/>
            <a:ext cx="5586886" cy="43503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225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7A37797E-9B03-614F-B5D4-BD051AAB75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7252"/>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3C225CE-9073-9E41-B54F-5A21F5C258D6}"/>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Cyber Kill Chain </a:t>
            </a:r>
          </a:p>
        </p:txBody>
      </p:sp>
      <p:grpSp>
        <p:nvGrpSpPr>
          <p:cNvPr id="38" name="Group 37">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9" name="Rectangle 38">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855706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04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50" name="Rectangle 104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2" name="Rectangle 1051">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4" name="Rectangle 1053">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6" name="Rectangle 1055">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irus Back to Basics Attacks - Wiper Malware - Erase &amp; Destroy">
            <a:extLst>
              <a:ext uri="{FF2B5EF4-FFF2-40B4-BE49-F238E27FC236}">
                <a16:creationId xmlns:a16="http://schemas.microsoft.com/office/drawing/2014/main" id="{616177E7-8BC7-B838-D5BD-5C47BD1F78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330" r="-2" b="21182"/>
          <a:stretch/>
        </p:blipFill>
        <p:spPr bwMode="auto">
          <a:xfrm>
            <a:off x="446533" y="723899"/>
            <a:ext cx="6202841" cy="5666666"/>
          </a:xfrm>
          <a:prstGeom prst="rect">
            <a:avLst/>
          </a:prstGeom>
          <a:noFill/>
          <a:extLst>
            <a:ext uri="{909E8E84-426E-40DD-AFC4-6F175D3DCCD1}">
              <a14:hiddenFill xmlns:a14="http://schemas.microsoft.com/office/drawing/2010/main">
                <a:solidFill>
                  <a:srgbClr val="FFFFFF"/>
                </a:solidFill>
              </a14:hiddenFill>
            </a:ext>
          </a:extLst>
        </p:spPr>
      </p:pic>
      <p:sp>
        <p:nvSpPr>
          <p:cNvPr id="1058" name="Rectangle 1057">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5C15A5B-7B2B-7A7A-A1CB-53BE6074F94D}"/>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Case Study: WiPEr Malware</a:t>
            </a:r>
          </a:p>
        </p:txBody>
      </p:sp>
      <p:grpSp>
        <p:nvGrpSpPr>
          <p:cNvPr id="1060" name="Group 1059">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061" name="Rectangle 1060">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2" name="Rectangle 1061">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63" name="Rectangle 1062">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Box 3">
            <a:extLst>
              <a:ext uri="{FF2B5EF4-FFF2-40B4-BE49-F238E27FC236}">
                <a16:creationId xmlns:a16="http://schemas.microsoft.com/office/drawing/2014/main" id="{245A5D4E-B72C-5FF7-6385-BEB517D7C789}"/>
              </a:ext>
            </a:extLst>
          </p:cNvPr>
          <p:cNvSpPr txBox="1"/>
          <p:nvPr/>
        </p:nvSpPr>
        <p:spPr>
          <a:xfrm>
            <a:off x="7098954" y="3820103"/>
            <a:ext cx="4045526" cy="646331"/>
          </a:xfrm>
          <a:prstGeom prst="rect">
            <a:avLst/>
          </a:prstGeom>
          <a:noFill/>
        </p:spPr>
        <p:txBody>
          <a:bodyPr wrap="square">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=HYv15BInzas</a:t>
            </a:r>
          </a:p>
        </p:txBody>
      </p:sp>
    </p:spTree>
    <p:extLst>
      <p:ext uri="{BB962C8B-B14F-4D97-AF65-F5344CB8AC3E}">
        <p14:creationId xmlns:p14="http://schemas.microsoft.com/office/powerpoint/2010/main" val="259087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31DE-E4DE-9543-B7E7-FFA8B15D4CC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Bank robberies today</a:t>
            </a:r>
          </a:p>
        </p:txBody>
      </p:sp>
      <p:pic>
        <p:nvPicPr>
          <p:cNvPr id="1026" name="Picture 2" descr="The 10 Most Expensive Cyberattacks of All Time">
            <a:extLst>
              <a:ext uri="{FF2B5EF4-FFF2-40B4-BE49-F238E27FC236}">
                <a16:creationId xmlns:a16="http://schemas.microsoft.com/office/drawing/2014/main" id="{D486D7ED-48DC-DD4C-B855-DAE6AFF799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17555" y="1918060"/>
            <a:ext cx="7834365" cy="477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49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91D2-883F-234A-67E6-613BBA0C3F11}"/>
              </a:ext>
            </a:extLst>
          </p:cNvPr>
          <p:cNvSpPr>
            <a:spLocks noGrp="1"/>
          </p:cNvSpPr>
          <p:nvPr>
            <p:ph type="title"/>
          </p:nvPr>
        </p:nvSpPr>
        <p:spPr/>
        <p:txBody>
          <a:bodyPr anchor="ctr">
            <a:normAutofit/>
          </a:bodyPr>
          <a:lstStyle/>
          <a:p>
            <a:r>
              <a:rPr lang="en-US" sz="5400">
                <a:solidFill>
                  <a:srgbClr val="FFFFFF"/>
                </a:solidFill>
              </a:rPr>
              <a:t>Class activity</a:t>
            </a:r>
          </a:p>
        </p:txBody>
      </p:sp>
      <p:graphicFrame>
        <p:nvGraphicFramePr>
          <p:cNvPr id="6" name="Content Placeholder 5">
            <a:extLst>
              <a:ext uri="{FF2B5EF4-FFF2-40B4-BE49-F238E27FC236}">
                <a16:creationId xmlns:a16="http://schemas.microsoft.com/office/drawing/2014/main" id="{39AC570B-DEB9-D586-08F1-609CF20FA553}"/>
              </a:ext>
            </a:extLst>
          </p:cNvPr>
          <p:cNvGraphicFramePr>
            <a:graphicFrameLocks noGrp="1"/>
          </p:cNvGraphicFramePr>
          <p:nvPr>
            <p:ph idx="1"/>
            <p:extLst>
              <p:ext uri="{D42A27DB-BD31-4B8C-83A1-F6EECF244321}">
                <p14:modId xmlns:p14="http://schemas.microsoft.com/office/powerpoint/2010/main" val="1846560193"/>
              </p:ext>
            </p:extLst>
          </p:nvPr>
        </p:nvGraphicFramePr>
        <p:xfrm>
          <a:off x="581192" y="3035557"/>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2A5A7D2-9935-B83A-6553-D49B2FB2011B}"/>
              </a:ext>
            </a:extLst>
          </p:cNvPr>
          <p:cNvSpPr txBox="1"/>
          <p:nvPr/>
        </p:nvSpPr>
        <p:spPr>
          <a:xfrm>
            <a:off x="595478" y="1867925"/>
            <a:ext cx="11029615" cy="1015663"/>
          </a:xfrm>
          <a:prstGeom prst="rect">
            <a:avLst/>
          </a:prstGeom>
          <a:noFill/>
        </p:spPr>
        <p:txBody>
          <a:bodyPr wrap="square">
            <a:spAutoFit/>
          </a:bodyPr>
          <a:lstStyle/>
          <a:p>
            <a:r>
              <a:rPr lang="en-US" sz="2000" dirty="0"/>
              <a:t>Search up one example of a real malware in one of the following categories, and then present it in 2-3 minutes to the rest of the class. Cover the name, year it came, what its purpose was/what sort of attacks it carried out, and how it propagated. You can also cover any other interesting information that you find.</a:t>
            </a:r>
          </a:p>
        </p:txBody>
      </p:sp>
    </p:spTree>
    <p:extLst>
      <p:ext uri="{BB962C8B-B14F-4D97-AF65-F5344CB8AC3E}">
        <p14:creationId xmlns:p14="http://schemas.microsoft.com/office/powerpoint/2010/main" val="1762588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B7D02C-F642-492B-8E97-FDE1C0FDA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05380-B957-54E0-0D03-CD9008E6EBAC}"/>
              </a:ext>
            </a:extLst>
          </p:cNvPr>
          <p:cNvSpPr>
            <a:spLocks noGrp="1"/>
          </p:cNvSpPr>
          <p:nvPr>
            <p:ph type="title"/>
          </p:nvPr>
        </p:nvSpPr>
        <p:spPr>
          <a:xfrm>
            <a:off x="581192" y="1507414"/>
            <a:ext cx="5120255" cy="3903332"/>
          </a:xfrm>
        </p:spPr>
        <p:txBody>
          <a:bodyPr anchor="t">
            <a:normAutofit/>
          </a:bodyPr>
          <a:lstStyle/>
          <a:p>
            <a:r>
              <a:rPr lang="en-US" sz="4000">
                <a:solidFill>
                  <a:schemeClr val="accent2"/>
                </a:solidFill>
              </a:rPr>
              <a:t>The relationship between cyber attacks and malware</a:t>
            </a:r>
          </a:p>
        </p:txBody>
      </p:sp>
      <p:sp>
        <p:nvSpPr>
          <p:cNvPr id="10" name="Rectangle 9">
            <a:extLst>
              <a:ext uri="{FF2B5EF4-FFF2-40B4-BE49-F238E27FC236}">
                <a16:creationId xmlns:a16="http://schemas.microsoft.com/office/drawing/2014/main" id="{A2D0BA34-24BC-4C63-945A-90AA854E1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449693-1F10-B1C0-BC2E-78FBD7529B7E}"/>
              </a:ext>
            </a:extLst>
          </p:cNvPr>
          <p:cNvSpPr>
            <a:spLocks noGrp="1"/>
          </p:cNvSpPr>
          <p:nvPr>
            <p:ph idx="1"/>
          </p:nvPr>
        </p:nvSpPr>
        <p:spPr>
          <a:xfrm>
            <a:off x="6400800" y="1507415"/>
            <a:ext cx="5210007" cy="3903331"/>
          </a:xfrm>
          <a:ln w="57150">
            <a:noFill/>
          </a:ln>
        </p:spPr>
        <p:txBody>
          <a:bodyPr anchor="t">
            <a:normAutofit/>
          </a:bodyPr>
          <a:lstStyle/>
          <a:p>
            <a:r>
              <a:rPr lang="en-US" sz="2000"/>
              <a:t>Attacks may be:</a:t>
            </a:r>
          </a:p>
          <a:p>
            <a:pPr lvl="1"/>
            <a:r>
              <a:rPr lang="en-US" sz="2000"/>
              <a:t>The entrypoint for malware infections</a:t>
            </a:r>
          </a:p>
          <a:p>
            <a:pPr lvl="1"/>
            <a:r>
              <a:rPr lang="en-US" sz="2000"/>
              <a:t>The result of malware payloads executing.</a:t>
            </a:r>
          </a:p>
        </p:txBody>
      </p:sp>
      <p:sp>
        <p:nvSpPr>
          <p:cNvPr id="12" name="Rectangle 11">
            <a:extLst>
              <a:ext uri="{FF2B5EF4-FFF2-40B4-BE49-F238E27FC236}">
                <a16:creationId xmlns:a16="http://schemas.microsoft.com/office/drawing/2014/main" id="{0647415D-11C2-4BA0-A3EE-E0DA219B3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55334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2D82E-2105-4AA5-80F3-9BE259F957E9}"/>
              </a:ext>
            </a:extLst>
          </p:cNvPr>
          <p:cNvPicPr>
            <a:picLocks noChangeAspect="1"/>
          </p:cNvPicPr>
          <p:nvPr/>
        </p:nvPicPr>
        <p:blipFill rotWithShape="1">
          <a:blip r:embed="rId3">
            <a:alphaModFix amt="35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7BDEE52-F51C-204B-9064-7FB03EA38BB6}"/>
              </a:ext>
            </a:extLst>
          </p:cNvPr>
          <p:cNvSpPr>
            <a:spLocks noGrp="1"/>
          </p:cNvSpPr>
          <p:nvPr>
            <p:ph type="title"/>
          </p:nvPr>
        </p:nvSpPr>
        <p:spPr>
          <a:xfrm>
            <a:off x="838201" y="1065862"/>
            <a:ext cx="3313164" cy="4726276"/>
          </a:xfrm>
        </p:spPr>
        <p:txBody>
          <a:bodyPr>
            <a:normAutofit/>
          </a:bodyPr>
          <a:lstStyle/>
          <a:p>
            <a:pPr algn="r"/>
            <a:r>
              <a:rPr lang="en-US" sz="3600" dirty="0" err="1">
                <a:solidFill>
                  <a:srgbClr val="FFFFFF"/>
                </a:solidFill>
              </a:rPr>
              <a:t>Entrypoints</a:t>
            </a:r>
            <a:endParaRPr lang="en-US" sz="3600" dirty="0">
              <a:solidFill>
                <a:srgbClr val="FFFFFF"/>
              </a:solidFill>
            </a:endParaRPr>
          </a:p>
        </p:txBody>
      </p:sp>
      <p:graphicFrame>
        <p:nvGraphicFramePr>
          <p:cNvPr id="5" name="Content Placeholder 2">
            <a:extLst>
              <a:ext uri="{FF2B5EF4-FFF2-40B4-BE49-F238E27FC236}">
                <a16:creationId xmlns:a16="http://schemas.microsoft.com/office/drawing/2014/main" id="{D9FAF87A-2D8C-4EE3-8D87-301AD7EECCBE}"/>
              </a:ext>
            </a:extLst>
          </p:cNvPr>
          <p:cNvGraphicFramePr>
            <a:graphicFrameLocks noGrp="1"/>
          </p:cNvGraphicFramePr>
          <p:nvPr>
            <p:ph idx="1"/>
            <p:extLst>
              <p:ext uri="{D42A27DB-BD31-4B8C-83A1-F6EECF244321}">
                <p14:modId xmlns:p14="http://schemas.microsoft.com/office/powerpoint/2010/main" val="3791547372"/>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657337"/>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2182-D073-6246-B0C4-FF2ADE0342CA}"/>
              </a:ext>
            </a:extLst>
          </p:cNvPr>
          <p:cNvSpPr>
            <a:spLocks noGrp="1"/>
          </p:cNvSpPr>
          <p:nvPr>
            <p:ph type="title"/>
          </p:nvPr>
        </p:nvSpPr>
        <p:spPr>
          <a:xfrm>
            <a:off x="838200" y="467541"/>
            <a:ext cx="10515600" cy="1325563"/>
          </a:xfrm>
        </p:spPr>
        <p:txBody>
          <a:bodyPr>
            <a:normAutofit/>
          </a:bodyPr>
          <a:lstStyle/>
          <a:p>
            <a:r>
              <a:rPr lang="en-US" dirty="0">
                <a:solidFill>
                  <a:schemeClr val="bg1"/>
                </a:solidFill>
              </a:rPr>
              <a:t>Malware Payloads (Capabilities)</a:t>
            </a:r>
          </a:p>
        </p:txBody>
      </p:sp>
      <p:graphicFrame>
        <p:nvGraphicFramePr>
          <p:cNvPr id="12" name="Content Placeholder 2">
            <a:extLst>
              <a:ext uri="{FF2B5EF4-FFF2-40B4-BE49-F238E27FC236}">
                <a16:creationId xmlns:a16="http://schemas.microsoft.com/office/drawing/2014/main" id="{36EAB109-3017-4E57-9E21-ACDEBDE553AE}"/>
              </a:ext>
            </a:extLst>
          </p:cNvPr>
          <p:cNvGraphicFramePr>
            <a:graphicFrameLocks noGrp="1"/>
          </p:cNvGraphicFramePr>
          <p:nvPr>
            <p:ph idx="1"/>
            <p:extLst>
              <p:ext uri="{D42A27DB-BD31-4B8C-83A1-F6EECF244321}">
                <p14:modId xmlns:p14="http://schemas.microsoft.com/office/powerpoint/2010/main" val="1547649726"/>
              </p:ext>
            </p:extLst>
          </p:nvPr>
        </p:nvGraphicFramePr>
        <p:xfrm>
          <a:off x="838200" y="2281565"/>
          <a:ext cx="10515600" cy="3939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8314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71DAD0A-90F5-314E-A964-9B24BA72BBF8}"/>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600"/>
              <a:t>Malware</a:t>
            </a:r>
          </a:p>
        </p:txBody>
      </p:sp>
      <p:graphicFrame>
        <p:nvGraphicFramePr>
          <p:cNvPr id="5" name="Content Placeholder 2">
            <a:extLst>
              <a:ext uri="{FF2B5EF4-FFF2-40B4-BE49-F238E27FC236}">
                <a16:creationId xmlns:a16="http://schemas.microsoft.com/office/drawing/2014/main" id="{4C0E5CAF-7BF0-4846-A2E1-479CA00DFDBC}"/>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a:extLst>
              <a:ext uri="{FF2B5EF4-FFF2-40B4-BE49-F238E27FC236}">
                <a16:creationId xmlns:a16="http://schemas.microsoft.com/office/drawing/2014/main" id="{CDAF0973-C891-6EC8-BC60-9B0DE741C9A9}"/>
              </a:ext>
            </a:extLst>
          </p:cNvPr>
          <p:cNvSpPr/>
          <p:nvPr/>
        </p:nvSpPr>
        <p:spPr>
          <a:xfrm>
            <a:off x="4266381" y="5276658"/>
            <a:ext cx="1320504" cy="2490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8518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395" name="Rectangle 101394">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97" name="Rectangle 101396">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377" name="Rectangle 1">
            <a:extLst>
              <a:ext uri="{FF2B5EF4-FFF2-40B4-BE49-F238E27FC236}">
                <a16:creationId xmlns:a16="http://schemas.microsoft.com/office/drawing/2014/main" id="{D6A62A16-BD2A-0866-7ED3-6E9D9EECB473}"/>
              </a:ext>
            </a:extLst>
          </p:cNvPr>
          <p:cNvSpPr>
            <a:spLocks noGrp="1" noChangeArrowheads="1"/>
          </p:cNvSpPr>
          <p:nvPr>
            <p:ph type="title"/>
          </p:nvPr>
        </p:nvSpPr>
        <p:spPr>
          <a:xfrm>
            <a:off x="8369643" y="1037967"/>
            <a:ext cx="3054091" cy="4709131"/>
          </a:xfrm>
        </p:spPr>
        <p:txBody>
          <a:bodyPr anchor="ctr">
            <a:normAutofit/>
          </a:bodyPr>
          <a:lstStyle/>
          <a:p>
            <a:r>
              <a:rPr lang="en-US" altLang="en-US">
                <a:solidFill>
                  <a:srgbClr val="FFFEFF"/>
                </a:solidFill>
              </a:rPr>
              <a:t>Virus signature	</a:t>
            </a:r>
          </a:p>
        </p:txBody>
      </p:sp>
      <p:graphicFrame>
        <p:nvGraphicFramePr>
          <p:cNvPr id="101390" name="Rectangle 2">
            <a:extLst>
              <a:ext uri="{FF2B5EF4-FFF2-40B4-BE49-F238E27FC236}">
                <a16:creationId xmlns:a16="http://schemas.microsoft.com/office/drawing/2014/main" id="{A409AD06-DD53-5B20-29A5-9040BED644A5}"/>
              </a:ext>
            </a:extLst>
          </p:cNvPr>
          <p:cNvGraphicFramePr/>
          <p:nvPr>
            <p:extLst>
              <p:ext uri="{D42A27DB-BD31-4B8C-83A1-F6EECF244321}">
                <p14:modId xmlns:p14="http://schemas.microsoft.com/office/powerpoint/2010/main" val="260790504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4" name="Rectangle 102413">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2416" name="Rectangle 102415">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01" name="Rectangle 1">
            <a:extLst>
              <a:ext uri="{FF2B5EF4-FFF2-40B4-BE49-F238E27FC236}">
                <a16:creationId xmlns:a16="http://schemas.microsoft.com/office/drawing/2014/main" id="{D699A331-2579-FE82-476D-DC8DF4392962}"/>
              </a:ext>
            </a:extLst>
          </p:cNvPr>
          <p:cNvSpPr>
            <a:spLocks noGrp="1" noChangeArrowheads="1"/>
          </p:cNvSpPr>
          <p:nvPr>
            <p:ph type="title"/>
          </p:nvPr>
        </p:nvSpPr>
        <p:spPr>
          <a:xfrm>
            <a:off x="643468" y="1033389"/>
            <a:ext cx="4826256" cy="4825409"/>
          </a:xfrm>
        </p:spPr>
        <p:txBody>
          <a:bodyPr anchor="ctr">
            <a:normAutofit/>
          </a:bodyPr>
          <a:lstStyle/>
          <a:p>
            <a:r>
              <a:rPr lang="en-US" altLang="en-US" sz="5400">
                <a:solidFill>
                  <a:srgbClr val="FFFFFF"/>
                </a:solidFill>
              </a:rPr>
              <a:t>Heuristics</a:t>
            </a:r>
          </a:p>
        </p:txBody>
      </p:sp>
      <p:sp>
        <p:nvSpPr>
          <p:cNvPr id="102418" name="Rectangle 102417">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02420" name="Rectangle 102419">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2402" name="Rectangle 2">
            <a:extLst>
              <a:ext uri="{FF2B5EF4-FFF2-40B4-BE49-F238E27FC236}">
                <a16:creationId xmlns:a16="http://schemas.microsoft.com/office/drawing/2014/main" id="{078356F8-CACB-2CD2-81D6-ABB9DF4A4B48}"/>
              </a:ext>
            </a:extLst>
          </p:cNvPr>
          <p:cNvSpPr>
            <a:spLocks noGrp="1" noChangeArrowheads="1"/>
          </p:cNvSpPr>
          <p:nvPr>
            <p:ph type="body" idx="1"/>
          </p:nvPr>
        </p:nvSpPr>
        <p:spPr>
          <a:xfrm>
            <a:off x="6755769" y="1033390"/>
            <a:ext cx="4855037" cy="4825409"/>
          </a:xfrm>
          <a:ln w="57150">
            <a:noFill/>
          </a:ln>
        </p:spPr>
        <p:txBody>
          <a:bodyPr anchor="ctr">
            <a:normAutofit/>
          </a:bodyPr>
          <a:lstStyle/>
          <a:p>
            <a:pPr marL="625056"/>
            <a:r>
              <a:rPr lang="en-US" altLang="en-US" sz="2000">
                <a:solidFill>
                  <a:schemeClr val="accent2">
                    <a:lumMod val="50000"/>
                  </a:schemeClr>
                </a:solidFill>
              </a:rPr>
              <a:t>Analyze program behavior</a:t>
            </a:r>
          </a:p>
          <a:p>
            <a:pPr marL="937584" lvl="1"/>
            <a:r>
              <a:rPr lang="en-US" altLang="en-US" sz="2000">
                <a:solidFill>
                  <a:schemeClr val="accent2">
                    <a:lumMod val="50000"/>
                  </a:schemeClr>
                </a:solidFill>
              </a:rPr>
              <a:t>Network access</a:t>
            </a:r>
          </a:p>
          <a:p>
            <a:pPr marL="937584" lvl="1"/>
            <a:r>
              <a:rPr lang="en-US" altLang="en-US" sz="2000">
                <a:solidFill>
                  <a:schemeClr val="accent2">
                    <a:lumMod val="50000"/>
                  </a:schemeClr>
                </a:solidFill>
              </a:rPr>
              <a:t>File open</a:t>
            </a:r>
          </a:p>
          <a:p>
            <a:pPr marL="937584" lvl="1"/>
            <a:r>
              <a:rPr lang="en-US" altLang="en-US" sz="2000">
                <a:solidFill>
                  <a:schemeClr val="accent2">
                    <a:lumMod val="50000"/>
                  </a:schemeClr>
                </a:solidFill>
              </a:rPr>
              <a:t>Attempt to delete file</a:t>
            </a:r>
          </a:p>
          <a:p>
            <a:pPr marL="937584" lvl="1"/>
            <a:r>
              <a:rPr lang="en-US" altLang="en-US" sz="2000">
                <a:solidFill>
                  <a:schemeClr val="accent2">
                    <a:lumMod val="50000"/>
                  </a:schemeClr>
                </a:solidFill>
              </a:rPr>
              <a:t>Attempt to modify the boot sector</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9" name="Rectangle 10547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5481" name="Rectangle 10548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73" name="Rectangle 1">
            <a:extLst>
              <a:ext uri="{FF2B5EF4-FFF2-40B4-BE49-F238E27FC236}">
                <a16:creationId xmlns:a16="http://schemas.microsoft.com/office/drawing/2014/main" id="{492A5722-634C-4C5A-1E62-AF3F7C22C2A2}"/>
              </a:ext>
            </a:extLst>
          </p:cNvPr>
          <p:cNvSpPr>
            <a:spLocks noGrp="1" noChangeArrowheads="1"/>
          </p:cNvSpPr>
          <p:nvPr>
            <p:ph type="title"/>
          </p:nvPr>
        </p:nvSpPr>
        <p:spPr>
          <a:xfrm>
            <a:off x="643468" y="1033389"/>
            <a:ext cx="4826256" cy="4825409"/>
          </a:xfrm>
        </p:spPr>
        <p:txBody>
          <a:bodyPr anchor="ctr">
            <a:normAutofit/>
          </a:bodyPr>
          <a:lstStyle/>
          <a:p>
            <a:r>
              <a:rPr lang="en-US" altLang="en-US" sz="5400">
                <a:solidFill>
                  <a:srgbClr val="FFFFFF"/>
                </a:solidFill>
              </a:rPr>
              <a:t>Sandbox analysis</a:t>
            </a:r>
          </a:p>
        </p:txBody>
      </p:sp>
      <p:sp>
        <p:nvSpPr>
          <p:cNvPr id="105483" name="Rectangle 10548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05485" name="Rectangle 10548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5474" name="Rectangle 2">
            <a:extLst>
              <a:ext uri="{FF2B5EF4-FFF2-40B4-BE49-F238E27FC236}">
                <a16:creationId xmlns:a16="http://schemas.microsoft.com/office/drawing/2014/main" id="{D7063B5B-A56C-6A66-A012-15FCD68CFEF5}"/>
              </a:ext>
            </a:extLst>
          </p:cNvPr>
          <p:cNvSpPr>
            <a:spLocks noGrp="1" noChangeArrowheads="1"/>
          </p:cNvSpPr>
          <p:nvPr>
            <p:ph type="body" idx="1"/>
          </p:nvPr>
        </p:nvSpPr>
        <p:spPr>
          <a:xfrm>
            <a:off x="6755769" y="1033390"/>
            <a:ext cx="4855037" cy="4825409"/>
          </a:xfrm>
          <a:ln w="57150">
            <a:noFill/>
          </a:ln>
        </p:spPr>
        <p:txBody>
          <a:bodyPr anchor="ctr">
            <a:normAutofit/>
          </a:bodyPr>
          <a:lstStyle/>
          <a:p>
            <a:pPr marL="625056"/>
            <a:r>
              <a:rPr lang="en-US" altLang="en-US" sz="2000">
                <a:solidFill>
                  <a:schemeClr val="accent2">
                    <a:lumMod val="50000"/>
                  </a:schemeClr>
                </a:solidFill>
              </a:rPr>
              <a:t>Running the executable in a VM</a:t>
            </a:r>
          </a:p>
          <a:p>
            <a:pPr marL="625056"/>
            <a:r>
              <a:rPr lang="en-US" altLang="en-US" sz="2000">
                <a:solidFill>
                  <a:schemeClr val="accent2">
                    <a:lumMod val="50000"/>
                  </a:schemeClr>
                </a:solidFill>
              </a:rPr>
              <a:t>Observe it</a:t>
            </a:r>
          </a:p>
          <a:p>
            <a:pPr marL="937584" lvl="1"/>
            <a:r>
              <a:rPr lang="en-US" altLang="en-US" sz="2000">
                <a:solidFill>
                  <a:schemeClr val="accent2">
                    <a:lumMod val="50000"/>
                  </a:schemeClr>
                </a:solidFill>
              </a:rPr>
              <a:t>File activity</a:t>
            </a:r>
          </a:p>
          <a:p>
            <a:pPr marL="937584" lvl="1"/>
            <a:r>
              <a:rPr lang="en-US" altLang="en-US" sz="2000">
                <a:solidFill>
                  <a:schemeClr val="accent2">
                    <a:lumMod val="50000"/>
                  </a:schemeClr>
                </a:solidFill>
              </a:rPr>
              <a:t>Network</a:t>
            </a:r>
          </a:p>
          <a:p>
            <a:pPr marL="937584" lvl="1"/>
            <a:r>
              <a:rPr lang="en-US" altLang="en-US" sz="2000">
                <a:solidFill>
                  <a:schemeClr val="accent2">
                    <a:lumMod val="50000"/>
                  </a:schemeClr>
                </a:solidFill>
              </a:rPr>
              <a:t>Memory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7" name="Rectangle 1">
            <a:extLst>
              <a:ext uri="{FF2B5EF4-FFF2-40B4-BE49-F238E27FC236}">
                <a16:creationId xmlns:a16="http://schemas.microsoft.com/office/drawing/2014/main" id="{ECF782A9-3576-9ECC-1F80-BA1557C5BB54}"/>
              </a:ext>
            </a:extLst>
          </p:cNvPr>
          <p:cNvSpPr>
            <a:spLocks noGrp="1" noChangeArrowheads="1"/>
          </p:cNvSpPr>
          <p:nvPr>
            <p:ph type="title"/>
          </p:nvPr>
        </p:nvSpPr>
        <p:spPr>
          <a:xfrm>
            <a:off x="581192" y="702156"/>
            <a:ext cx="11029616" cy="1013800"/>
          </a:xfrm>
        </p:spPr>
        <p:txBody>
          <a:bodyPr>
            <a:normAutofit/>
          </a:bodyPr>
          <a:lstStyle/>
          <a:p>
            <a:r>
              <a:rPr lang="en-US" altLang="en-US">
                <a:solidFill>
                  <a:srgbClr val="FFFEFF"/>
                </a:solidFill>
              </a:rPr>
              <a:t>Dealing with PackerS</a:t>
            </a:r>
          </a:p>
        </p:txBody>
      </p:sp>
      <p:graphicFrame>
        <p:nvGraphicFramePr>
          <p:cNvPr id="106500" name="Rectangle 2">
            <a:extLst>
              <a:ext uri="{FF2B5EF4-FFF2-40B4-BE49-F238E27FC236}">
                <a16:creationId xmlns:a16="http://schemas.microsoft.com/office/drawing/2014/main" id="{4047BDD9-A696-864C-E7AF-7DDDDC4A5A17}"/>
              </a:ext>
            </a:extLst>
          </p:cNvPr>
          <p:cNvGraphicFramePr/>
          <p:nvPr>
            <p:extLst>
              <p:ext uri="{D42A27DB-BD31-4B8C-83A1-F6EECF244321}">
                <p14:modId xmlns:p14="http://schemas.microsoft.com/office/powerpoint/2010/main" val="117809943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DB5F-4481-0AB3-A9A1-3E3F1EA6314C}"/>
              </a:ext>
            </a:extLst>
          </p:cNvPr>
          <p:cNvSpPr>
            <a:spLocks noGrp="1"/>
          </p:cNvSpPr>
          <p:nvPr>
            <p:ph type="title"/>
          </p:nvPr>
        </p:nvSpPr>
        <p:spPr/>
        <p:txBody>
          <a:bodyPr/>
          <a:lstStyle/>
          <a:p>
            <a:r>
              <a:rPr lang="en-US" dirty="0"/>
              <a:t>Threat Actors</a:t>
            </a:r>
          </a:p>
        </p:txBody>
      </p:sp>
      <p:sp>
        <p:nvSpPr>
          <p:cNvPr id="3" name="Text Placeholder 2">
            <a:extLst>
              <a:ext uri="{FF2B5EF4-FFF2-40B4-BE49-F238E27FC236}">
                <a16:creationId xmlns:a16="http://schemas.microsoft.com/office/drawing/2014/main" id="{93DB5A91-06E4-F67B-94D8-E9A143DFEB5B}"/>
              </a:ext>
            </a:extLst>
          </p:cNvPr>
          <p:cNvSpPr>
            <a:spLocks noGrp="1"/>
          </p:cNvSpPr>
          <p:nvPr>
            <p:ph type="body" idx="1"/>
          </p:nvPr>
        </p:nvSpPr>
        <p:spPr/>
        <p:txBody>
          <a:bodyPr/>
          <a:lstStyle/>
          <a:p>
            <a:r>
              <a:rPr lang="en-US" dirty="0"/>
              <a:t>Introduction to cybercriminals</a:t>
            </a:r>
          </a:p>
        </p:txBody>
      </p:sp>
    </p:spTree>
    <p:extLst>
      <p:ext uri="{BB962C8B-B14F-4D97-AF65-F5344CB8AC3E}">
        <p14:creationId xmlns:p14="http://schemas.microsoft.com/office/powerpoint/2010/main" val="88683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2AFB-7851-9A4B-926E-9122DD279A38}"/>
              </a:ext>
            </a:extLst>
          </p:cNvPr>
          <p:cNvSpPr>
            <a:spLocks noGrp="1"/>
          </p:cNvSpPr>
          <p:nvPr>
            <p:ph type="title"/>
          </p:nvPr>
        </p:nvSpPr>
        <p:spPr/>
        <p:txBody>
          <a:bodyPr>
            <a:normAutofit/>
          </a:bodyPr>
          <a:lstStyle/>
          <a:p>
            <a:pPr algn="ctr"/>
            <a:r>
              <a:rPr lang="en-US" dirty="0">
                <a:solidFill>
                  <a:schemeClr val="bg1"/>
                </a:solidFill>
              </a:rPr>
              <a:t>Video</a:t>
            </a:r>
          </a:p>
        </p:txBody>
      </p:sp>
      <p:sp>
        <p:nvSpPr>
          <p:cNvPr id="3" name="Content Placeholder 2">
            <a:extLst>
              <a:ext uri="{FF2B5EF4-FFF2-40B4-BE49-F238E27FC236}">
                <a16:creationId xmlns:a16="http://schemas.microsoft.com/office/drawing/2014/main" id="{D41AAD8C-7319-EE4B-A9A2-0868EA7C1502}"/>
              </a:ext>
            </a:extLst>
          </p:cNvPr>
          <p:cNvSpPr>
            <a:spLocks noGrp="1"/>
          </p:cNvSpPr>
          <p:nvPr>
            <p:ph idx="1"/>
          </p:nvPr>
        </p:nvSpPr>
        <p:spPr>
          <a:xfrm>
            <a:off x="5434853" y="2219578"/>
            <a:ext cx="6757147" cy="3678303"/>
          </a:xfrm>
        </p:spPr>
        <p:txBody>
          <a:bodyPr anchor="ctr">
            <a:normAutofit/>
          </a:bodyPr>
          <a:lstStyle/>
          <a:p>
            <a:pPr marL="0" indent="0">
              <a:buNone/>
            </a:pPr>
            <a:r>
              <a:rPr lang="en-US" b="1" dirty="0"/>
              <a:t>The Great Bank Robbery: </a:t>
            </a:r>
            <a:r>
              <a:rPr lang="en-US" b="1" dirty="0" err="1"/>
              <a:t>Carbanak</a:t>
            </a:r>
            <a:endParaRPr lang="en-US" b="1" dirty="0"/>
          </a:p>
          <a:p>
            <a:pPr marL="0" indent="0">
              <a:buNone/>
            </a:pPr>
            <a:r>
              <a:rPr lang="en-US" sz="2400" dirty="0"/>
              <a:t>https://</a:t>
            </a:r>
            <a:r>
              <a:rPr lang="en-US" sz="2400" dirty="0" err="1"/>
              <a:t>www.youtube.com</a:t>
            </a:r>
            <a:r>
              <a:rPr lang="en-US" sz="2400" dirty="0"/>
              <a:t>/</a:t>
            </a:r>
            <a:r>
              <a:rPr lang="en-US" sz="2400" dirty="0" err="1"/>
              <a:t>watch?v</a:t>
            </a:r>
            <a:r>
              <a:rPr lang="en-US" sz="2400" dirty="0"/>
              <a:t>=l61kYp_HDnA</a:t>
            </a:r>
          </a:p>
        </p:txBody>
      </p:sp>
      <p:pic>
        <p:nvPicPr>
          <p:cNvPr id="2050" name="Picture 2" descr="Movies | I am here learning">
            <a:extLst>
              <a:ext uri="{FF2B5EF4-FFF2-40B4-BE49-F238E27FC236}">
                <a16:creationId xmlns:a16="http://schemas.microsoft.com/office/drawing/2014/main" id="{FAA12082-2071-A849-89CE-A7A2185A1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5" y="1948181"/>
            <a:ext cx="447503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750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37BA-A3ED-5540-88C7-0914E7E5930A}"/>
              </a:ext>
            </a:extLst>
          </p:cNvPr>
          <p:cNvSpPr>
            <a:spLocks noGrp="1"/>
          </p:cNvSpPr>
          <p:nvPr>
            <p:ph type="title"/>
          </p:nvPr>
        </p:nvSpPr>
        <p:spPr>
          <a:xfrm>
            <a:off x="581192" y="702156"/>
            <a:ext cx="11029616" cy="1013800"/>
          </a:xfrm>
        </p:spPr>
        <p:txBody>
          <a:bodyPr>
            <a:normAutofit/>
          </a:bodyPr>
          <a:lstStyle/>
          <a:p>
            <a:r>
              <a:rPr lang="en-US">
                <a:solidFill>
                  <a:srgbClr val="FFFEFF"/>
                </a:solidFill>
              </a:rPr>
              <a:t>Who are the Attackers?</a:t>
            </a:r>
          </a:p>
        </p:txBody>
      </p:sp>
      <p:graphicFrame>
        <p:nvGraphicFramePr>
          <p:cNvPr id="5" name="Content Placeholder 2">
            <a:extLst>
              <a:ext uri="{FF2B5EF4-FFF2-40B4-BE49-F238E27FC236}">
                <a16:creationId xmlns:a16="http://schemas.microsoft.com/office/drawing/2014/main" id="{432BE065-C411-495C-9B94-3F1573863690}"/>
              </a:ext>
            </a:extLst>
          </p:cNvPr>
          <p:cNvGraphicFramePr>
            <a:graphicFrameLocks noGrp="1"/>
          </p:cNvGraphicFramePr>
          <p:nvPr>
            <p:ph idx="1"/>
            <p:extLst>
              <p:ext uri="{D42A27DB-BD31-4B8C-83A1-F6EECF244321}">
                <p14:modId xmlns:p14="http://schemas.microsoft.com/office/powerpoint/2010/main" val="349995447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7667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364EF32-743A-2E44-ACCA-A7031C2BC0E0}"/>
              </a:ext>
            </a:extLst>
          </p:cNvPr>
          <p:cNvPicPr>
            <a:picLocks noGrp="1" noChangeAspect="1"/>
          </p:cNvPicPr>
          <p:nvPr>
            <p:ph idx="1"/>
          </p:nvPr>
        </p:nvPicPr>
        <p:blipFill>
          <a:blip r:embed="rId2"/>
          <a:stretch>
            <a:fillRect/>
          </a:stretch>
        </p:blipFill>
        <p:spPr>
          <a:xfrm>
            <a:off x="2503698" y="1208531"/>
            <a:ext cx="3373736" cy="4735069"/>
          </a:xfrm>
          <a:prstGeom prst="rect">
            <a:avLst/>
          </a:prstGeom>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56E322-1F0C-0C4D-8AFC-14644B0F8B4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Insiders</a:t>
            </a:r>
          </a:p>
        </p:txBody>
      </p:sp>
    </p:spTree>
    <p:extLst>
      <p:ext uri="{BB962C8B-B14F-4D97-AF65-F5344CB8AC3E}">
        <p14:creationId xmlns:p14="http://schemas.microsoft.com/office/powerpoint/2010/main" val="156175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17">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F3223F6F-0E42-44FF-A71B-9B354D8BC156}"/>
              </a:ext>
            </a:extLst>
          </p:cNvPr>
          <p:cNvPicPr>
            <a:picLocks noChangeAspect="1"/>
          </p:cNvPicPr>
          <p:nvPr/>
        </p:nvPicPr>
        <p:blipFill rotWithShape="1">
          <a:blip r:embed="rId2"/>
          <a:srcRect l="9091" t="17393" b="14425"/>
          <a:stretch/>
        </p:blipFill>
        <p:spPr>
          <a:xfrm>
            <a:off x="20" y="10"/>
            <a:ext cx="12191980" cy="6857990"/>
          </a:xfrm>
          <a:prstGeom prst="rect">
            <a:avLst/>
          </a:prstGeom>
        </p:spPr>
      </p:pic>
      <p:grpSp>
        <p:nvGrpSpPr>
          <p:cNvPr id="32" name="Group 19">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1">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10855E-2642-8343-B37C-AFC427443F1F}"/>
              </a:ext>
            </a:extLst>
          </p:cNvPr>
          <p:cNvSpPr>
            <a:spLocks noGrp="1"/>
          </p:cNvSpPr>
          <p:nvPr>
            <p:ph type="title"/>
          </p:nvPr>
        </p:nvSpPr>
        <p:spPr>
          <a:xfrm>
            <a:off x="581191" y="5010912"/>
            <a:ext cx="10993549" cy="895244"/>
          </a:xfrm>
        </p:spPr>
        <p:txBody>
          <a:bodyPr vert="horz" lIns="91440" tIns="45720" rIns="91440" bIns="45720" rtlCol="0" anchor="b">
            <a:normAutofit fontScale="90000"/>
          </a:bodyPr>
          <a:lstStyle/>
          <a:p>
            <a:br>
              <a:rPr lang="en-US" sz="4000" dirty="0">
                <a:solidFill>
                  <a:schemeClr val="accent1">
                    <a:lumMod val="50000"/>
                    <a:lumOff val="50000"/>
                  </a:schemeClr>
                </a:solidFill>
              </a:rPr>
            </a:br>
            <a:br>
              <a:rPr lang="en-US" sz="4000" dirty="0">
                <a:solidFill>
                  <a:schemeClr val="accent1">
                    <a:lumMod val="50000"/>
                    <a:lumOff val="50000"/>
                  </a:schemeClr>
                </a:solidFill>
              </a:rPr>
            </a:br>
            <a:br>
              <a:rPr lang="en-US" sz="4000" dirty="0">
                <a:solidFill>
                  <a:schemeClr val="accent1">
                    <a:lumMod val="50000"/>
                    <a:lumOff val="50000"/>
                  </a:schemeClr>
                </a:solidFill>
              </a:rPr>
            </a:br>
            <a:r>
              <a:rPr lang="en-US" sz="4000" dirty="0">
                <a:solidFill>
                  <a:schemeClr val="accent1">
                    <a:lumMod val="50000"/>
                    <a:lumOff val="50000"/>
                  </a:schemeClr>
                </a:solidFill>
              </a:rPr>
              <a:t>https://</a:t>
            </a:r>
            <a:r>
              <a:rPr lang="en-US" sz="4000" dirty="0" err="1">
                <a:solidFill>
                  <a:schemeClr val="accent1">
                    <a:lumMod val="50000"/>
                    <a:lumOff val="50000"/>
                  </a:schemeClr>
                </a:solidFill>
              </a:rPr>
              <a:t>forms.gle</a:t>
            </a:r>
            <a:r>
              <a:rPr lang="en-US" sz="4000" dirty="0">
                <a:solidFill>
                  <a:schemeClr val="accent1">
                    <a:lumMod val="50000"/>
                    <a:lumOff val="50000"/>
                  </a:schemeClr>
                </a:solidFill>
              </a:rPr>
              <a:t>/y5Wnm1HRvTrb3NyQA</a:t>
            </a:r>
            <a:br>
              <a:rPr lang="en-US" sz="4000" dirty="0">
                <a:solidFill>
                  <a:schemeClr val="accent1">
                    <a:lumMod val="50000"/>
                    <a:lumOff val="50000"/>
                  </a:schemeClr>
                </a:solidFill>
              </a:rPr>
            </a:br>
            <a:endParaRPr lang="en-US" sz="4000" dirty="0"/>
          </a:p>
        </p:txBody>
      </p:sp>
      <p:sp>
        <p:nvSpPr>
          <p:cNvPr id="3" name="Content Placeholder 2">
            <a:extLst>
              <a:ext uri="{FF2B5EF4-FFF2-40B4-BE49-F238E27FC236}">
                <a16:creationId xmlns:a16="http://schemas.microsoft.com/office/drawing/2014/main" id="{780F68C7-335A-1942-8E22-248C91412D05}"/>
              </a:ext>
            </a:extLst>
          </p:cNvPr>
          <p:cNvSpPr>
            <a:spLocks noGrp="1"/>
          </p:cNvSpPr>
          <p:nvPr>
            <p:ph idx="1"/>
          </p:nvPr>
        </p:nvSpPr>
        <p:spPr>
          <a:xfrm>
            <a:off x="581194" y="5467246"/>
            <a:ext cx="10993546" cy="484822"/>
          </a:xfrm>
        </p:spPr>
        <p:txBody>
          <a:bodyPr vert="horz" lIns="91440" tIns="45720" rIns="91440" bIns="45720" rtlCol="0" anchor="t">
            <a:normAutofit/>
          </a:bodyPr>
          <a:lstStyle/>
          <a:p>
            <a:pPr marL="0" indent="0">
              <a:buNone/>
            </a:pPr>
            <a:endParaRPr lang="en-US" sz="1600" cap="all" dirty="0">
              <a:solidFill>
                <a:schemeClr val="accent1">
                  <a:lumMod val="50000"/>
                  <a:lumOff val="50000"/>
                </a:schemeClr>
              </a:solidFill>
            </a:endParaRPr>
          </a:p>
        </p:txBody>
      </p:sp>
    </p:spTree>
    <p:extLst>
      <p:ext uri="{BB962C8B-B14F-4D97-AF65-F5344CB8AC3E}">
        <p14:creationId xmlns:p14="http://schemas.microsoft.com/office/powerpoint/2010/main" val="404497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{CB0AA420-EE09-EF48-BE8B-FD20D5FDC1FB}tf10001123</Template>
  <TotalTime>30545</TotalTime>
  <Words>3536</Words>
  <Application>Microsoft Macintosh PowerPoint</Application>
  <PresentationFormat>Widescreen</PresentationFormat>
  <Paragraphs>455</Paragraphs>
  <Slides>81</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Gill Sans MT</vt:lpstr>
      <vt:lpstr>Helvetica</vt:lpstr>
      <vt:lpstr>Marker Felt</vt:lpstr>
      <vt:lpstr>Palatino</vt:lpstr>
      <vt:lpstr>Wingdings 2</vt:lpstr>
      <vt:lpstr>Dividend</vt:lpstr>
      <vt:lpstr>Information Security </vt:lpstr>
      <vt:lpstr>The Security Management Process</vt:lpstr>
      <vt:lpstr>Context</vt:lpstr>
      <vt:lpstr>Threats</vt:lpstr>
      <vt:lpstr>Case Study: Carbanak</vt:lpstr>
      <vt:lpstr>Bank Robberies in the Past</vt:lpstr>
      <vt:lpstr>Bank robberies today</vt:lpstr>
      <vt:lpstr>Video</vt:lpstr>
      <vt:lpstr>   https://forms.gle/y5Wnm1HRvTrb3NyQA </vt:lpstr>
      <vt:lpstr>Malware</vt:lpstr>
      <vt:lpstr>What is a malware ?</vt:lpstr>
      <vt:lpstr>What it is good for ?</vt:lpstr>
      <vt:lpstr>Malware, Malware everywhere</vt:lpstr>
      <vt:lpstr>A brief history of malware</vt:lpstr>
      <vt:lpstr>A brief history of malware (Contd.)</vt:lpstr>
      <vt:lpstr>Evolution of malware attacks</vt:lpstr>
      <vt:lpstr>Malware samples continue  to increase every year</vt:lpstr>
      <vt:lpstr>Malware</vt:lpstr>
      <vt:lpstr>What is a Virus ?</vt:lpstr>
      <vt:lpstr>What is a worm?</vt:lpstr>
      <vt:lpstr>What is a Trojan?</vt:lpstr>
      <vt:lpstr>What is a Rootkit?</vt:lpstr>
      <vt:lpstr>Blended threats</vt:lpstr>
      <vt:lpstr>Malware</vt:lpstr>
      <vt:lpstr>What to Infect</vt:lpstr>
      <vt:lpstr>Overwriting malware</vt:lpstr>
      <vt:lpstr>prepending malware</vt:lpstr>
      <vt:lpstr>appending malware</vt:lpstr>
      <vt:lpstr>Cavity malware</vt:lpstr>
      <vt:lpstr>Multi-Cavity malware</vt:lpstr>
      <vt:lpstr>Document based malware</vt:lpstr>
      <vt:lpstr>Macro virus</vt:lpstr>
      <vt:lpstr>Malware</vt:lpstr>
      <vt:lpstr>Evading signature based detection: Mutating Malware</vt:lpstr>
      <vt:lpstr>Oligomorphic MALWARE</vt:lpstr>
      <vt:lpstr>Polymorphic MALWARE</vt:lpstr>
      <vt:lpstr>Polymorphic MALWARE</vt:lpstr>
      <vt:lpstr>Metamorphic MALWARE</vt:lpstr>
      <vt:lpstr>Packers</vt:lpstr>
      <vt:lpstr>Packer functionalities</vt:lpstr>
      <vt:lpstr>HOW ROOTKITS HIDE</vt:lpstr>
      <vt:lpstr>Malware</vt:lpstr>
      <vt:lpstr>Shared folder</vt:lpstr>
      <vt:lpstr>Email propagation</vt:lpstr>
      <vt:lpstr>Fake antivirus (Trojans)</vt:lpstr>
      <vt:lpstr>Fake page</vt:lpstr>
      <vt:lpstr>P2P Files</vt:lpstr>
      <vt:lpstr>Backdoor</vt:lpstr>
      <vt:lpstr>Backdoor</vt:lpstr>
      <vt:lpstr>Pingback: An ICMP Based backdoor</vt:lpstr>
      <vt:lpstr>How worms Propagate</vt:lpstr>
      <vt:lpstr>How trojans propagate</vt:lpstr>
      <vt:lpstr>How Rootkits propagaTe</vt:lpstr>
      <vt:lpstr>Video</vt:lpstr>
      <vt:lpstr>Virus vs. Worm vs. Trojan</vt:lpstr>
      <vt:lpstr>Malware</vt:lpstr>
      <vt:lpstr>Contemporary Malware</vt:lpstr>
      <vt:lpstr>Fileless malware</vt:lpstr>
      <vt:lpstr>ransomware</vt:lpstr>
      <vt:lpstr>Case Study: WannaCry</vt:lpstr>
      <vt:lpstr>Cryptominers/Cryptojacking</vt:lpstr>
      <vt:lpstr>How prevalent is cryptojacking</vt:lpstr>
      <vt:lpstr>Advanced Persistent Threats</vt:lpstr>
      <vt:lpstr>Advanced Persistent Threats</vt:lpstr>
      <vt:lpstr>Advanced Persistent Threats</vt:lpstr>
      <vt:lpstr>Video</vt:lpstr>
      <vt:lpstr>Case Study: Stuxnet</vt:lpstr>
      <vt:lpstr>Cyber Kill Chain </vt:lpstr>
      <vt:lpstr>Case Study: WiPEr Malware</vt:lpstr>
      <vt:lpstr>Class activity</vt:lpstr>
      <vt:lpstr>The relationship between cyber attacks and malware</vt:lpstr>
      <vt:lpstr>Entrypoints</vt:lpstr>
      <vt:lpstr>Malware Payloads (Capabilities)</vt:lpstr>
      <vt:lpstr>Malware</vt:lpstr>
      <vt:lpstr>Virus signature </vt:lpstr>
      <vt:lpstr>Heuristics</vt:lpstr>
      <vt:lpstr>Sandbox analysis</vt:lpstr>
      <vt:lpstr>Dealing with PackerS</vt:lpstr>
      <vt:lpstr>Threat Actors</vt:lpstr>
      <vt:lpstr>Who are the Attackers?</vt:lpstr>
      <vt:lpstr>Insiders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dc:title>
  <dc:creator>Zainab Abaid</dc:creator>
  <cp:lastModifiedBy>Zainab Abaid</cp:lastModifiedBy>
  <cp:revision>150</cp:revision>
  <dcterms:created xsi:type="dcterms:W3CDTF">2021-08-31T06:13:47Z</dcterms:created>
  <dcterms:modified xsi:type="dcterms:W3CDTF">2022-09-05T06:06:41Z</dcterms:modified>
</cp:coreProperties>
</file>